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62" r:id="rId5"/>
    <p:sldMasterId id="2147483780" r:id="rId6"/>
  </p:sldMasterIdLst>
  <p:notesMasterIdLst>
    <p:notesMasterId r:id="rId53"/>
  </p:notesMasterIdLst>
  <p:sldIdLst>
    <p:sldId id="1904" r:id="rId7"/>
    <p:sldId id="1900" r:id="rId8"/>
    <p:sldId id="257" r:id="rId9"/>
    <p:sldId id="1586" r:id="rId10"/>
    <p:sldId id="1652" r:id="rId11"/>
    <p:sldId id="410" r:id="rId12"/>
    <p:sldId id="1626" r:id="rId13"/>
    <p:sldId id="1905" r:id="rId14"/>
    <p:sldId id="305" r:id="rId15"/>
    <p:sldId id="1827" r:id="rId16"/>
    <p:sldId id="1832" r:id="rId17"/>
    <p:sldId id="608" r:id="rId18"/>
    <p:sldId id="1879" r:id="rId19"/>
    <p:sldId id="1555" r:id="rId20"/>
    <p:sldId id="1882" r:id="rId21"/>
    <p:sldId id="1552" r:id="rId22"/>
    <p:sldId id="1897" r:id="rId23"/>
    <p:sldId id="1553" r:id="rId24"/>
    <p:sldId id="1878" r:id="rId25"/>
    <p:sldId id="1550" r:id="rId26"/>
    <p:sldId id="1910" r:id="rId27"/>
    <p:sldId id="1846" r:id="rId28"/>
    <p:sldId id="1849" r:id="rId29"/>
    <p:sldId id="264" r:id="rId30"/>
    <p:sldId id="265" r:id="rId31"/>
    <p:sldId id="1863" r:id="rId32"/>
    <p:sldId id="1908" r:id="rId33"/>
    <p:sldId id="267" r:id="rId34"/>
    <p:sldId id="1890" r:id="rId35"/>
    <p:sldId id="1881" r:id="rId36"/>
    <p:sldId id="1888" r:id="rId37"/>
    <p:sldId id="1911" r:id="rId38"/>
    <p:sldId id="1830" r:id="rId39"/>
    <p:sldId id="1831" r:id="rId40"/>
    <p:sldId id="1907" r:id="rId41"/>
    <p:sldId id="261" r:id="rId42"/>
    <p:sldId id="1909" r:id="rId43"/>
    <p:sldId id="1871" r:id="rId44"/>
    <p:sldId id="583" r:id="rId45"/>
    <p:sldId id="1893" r:id="rId46"/>
    <p:sldId id="1874" r:id="rId47"/>
    <p:sldId id="586" r:id="rId48"/>
    <p:sldId id="288" r:id="rId49"/>
    <p:sldId id="1896" r:id="rId50"/>
    <p:sldId id="1892" r:id="rId51"/>
    <p:sldId id="26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1904"/>
            <p14:sldId id="1900"/>
            <p14:sldId id="257"/>
            <p14:sldId id="1586"/>
            <p14:sldId id="1652"/>
            <p14:sldId id="410"/>
            <p14:sldId id="1626"/>
            <p14:sldId id="1905"/>
            <p14:sldId id="305"/>
            <p14:sldId id="1827"/>
            <p14:sldId id="1832"/>
            <p14:sldId id="608"/>
            <p14:sldId id="1879"/>
            <p14:sldId id="1555"/>
            <p14:sldId id="1882"/>
            <p14:sldId id="1552"/>
            <p14:sldId id="1897"/>
            <p14:sldId id="1553"/>
            <p14:sldId id="1878"/>
            <p14:sldId id="1550"/>
            <p14:sldId id="1910"/>
            <p14:sldId id="1846"/>
            <p14:sldId id="1849"/>
            <p14:sldId id="264"/>
            <p14:sldId id="265"/>
            <p14:sldId id="1863"/>
            <p14:sldId id="1908"/>
            <p14:sldId id="267"/>
            <p14:sldId id="1890"/>
            <p14:sldId id="1881"/>
            <p14:sldId id="1888"/>
            <p14:sldId id="1911"/>
            <p14:sldId id="1830"/>
            <p14:sldId id="1831"/>
            <p14:sldId id="1907"/>
            <p14:sldId id="261"/>
            <p14:sldId id="1909"/>
            <p14:sldId id="1871"/>
            <p14:sldId id="583"/>
            <p14:sldId id="1893"/>
            <p14:sldId id="1874"/>
            <p14:sldId id="586"/>
            <p14:sldId id="288"/>
            <p14:sldId id="1896"/>
            <p14:sldId id="189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227"/>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5926C8-7934-4635-94B3-0208E1CFECA1}" v="108" dt="2018-10-19T07:46:26.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2"/>
    <p:restoredTop sz="94647"/>
  </p:normalViewPr>
  <p:slideViewPr>
    <p:cSldViewPr snapToGrid="0" snapToObjects="1">
      <p:cViewPr>
        <p:scale>
          <a:sx n="66" d="100"/>
          <a:sy n="66" d="100"/>
        </p:scale>
        <p:origin x="861"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431A328A-7AAB-42BE-9812-F1160421FD5A}"/>
    <pc:docChg chg="delSld modSld modSection">
      <pc:chgData name="Beth Massi" userId="478c1bcf29534cd8" providerId="LiveId" clId="{431A328A-7AAB-42BE-9812-F1160421FD5A}" dt="2018-09-13T18:17:39.445" v="4"/>
      <pc:docMkLst>
        <pc:docMk/>
      </pc:docMkLst>
      <pc:sldChg chg="modSp modAnim">
        <pc:chgData name="Beth Massi" userId="478c1bcf29534cd8" providerId="LiveId" clId="{431A328A-7AAB-42BE-9812-F1160421FD5A}" dt="2018-09-13T18:17:39.445" v="4"/>
        <pc:sldMkLst>
          <pc:docMk/>
          <pc:sldMk cId="3999566629" sldId="583"/>
        </pc:sldMkLst>
        <pc:picChg chg="mod">
          <ac:chgData name="Beth Massi" userId="478c1bcf29534cd8" providerId="LiveId" clId="{431A328A-7AAB-42BE-9812-F1160421FD5A}" dt="2018-09-13T18:17:39.445" v="4"/>
          <ac:picMkLst>
            <pc:docMk/>
            <pc:sldMk cId="3999566629" sldId="583"/>
            <ac:picMk id="5" creationId="{5D4DDABF-F3DC-A844-A208-8A786A4C54E8}"/>
          </ac:picMkLst>
        </pc:picChg>
      </pc:sldChg>
      <pc:sldChg chg="modSp modAnim">
        <pc:chgData name="Beth Massi" userId="478c1bcf29534cd8" providerId="LiveId" clId="{431A328A-7AAB-42BE-9812-F1160421FD5A}" dt="2018-09-13T18:17:39.445" v="4"/>
        <pc:sldMkLst>
          <pc:docMk/>
          <pc:sldMk cId="3673104106" sldId="586"/>
        </pc:sldMkLst>
        <pc:picChg chg="mod">
          <ac:chgData name="Beth Massi" userId="478c1bcf29534cd8" providerId="LiveId" clId="{431A328A-7AAB-42BE-9812-F1160421FD5A}" dt="2018-09-13T18:17:39.445" v="4"/>
          <ac:picMkLst>
            <pc:docMk/>
            <pc:sldMk cId="3673104106" sldId="586"/>
            <ac:picMk id="5" creationId="{084C921D-6035-4342-980D-3A5EE61A5BDF}"/>
          </ac:picMkLst>
        </pc:picChg>
      </pc:sldChg>
      <pc:sldChg chg="modSp modAnim">
        <pc:chgData name="Beth Massi" userId="478c1bcf29534cd8" providerId="LiveId" clId="{431A328A-7AAB-42BE-9812-F1160421FD5A}" dt="2018-09-13T18:17:39.445" v="4"/>
        <pc:sldMkLst>
          <pc:docMk/>
          <pc:sldMk cId="3119276623" sldId="1874"/>
        </pc:sldMkLst>
        <pc:picChg chg="mod">
          <ac:chgData name="Beth Massi" userId="478c1bcf29534cd8" providerId="LiveId" clId="{431A328A-7AAB-42BE-9812-F1160421FD5A}" dt="2018-09-13T18:17:39.445" v="4"/>
          <ac:picMkLst>
            <pc:docMk/>
            <pc:sldMk cId="3119276623" sldId="1874"/>
            <ac:picMk id="2" creationId="{7F4C84D5-7754-F546-87CD-823E1998C078}"/>
          </ac:picMkLst>
        </pc:picChg>
      </pc:sldChg>
    </pc:docChg>
  </pc:docChgLst>
  <pc:docChgLst>
    <pc:chgData name="David Ortinau" userId="b5e4c80a-90cf-4955-b38f-12665be84c58" providerId="ADAL" clId="{922BEE23-1E17-0744-9A0B-4DC99E245E7B}"/>
    <pc:docChg chg="undo custSel addSld modSld sldOrd">
      <pc:chgData name="David Ortinau" userId="b5e4c80a-90cf-4955-b38f-12665be84c58" providerId="ADAL" clId="{922BEE23-1E17-0744-9A0B-4DC99E245E7B}" dt="2018-09-11T14:11:55.201" v="835" actId="20577"/>
      <pc:docMkLst>
        <pc:docMk/>
      </pc:docMkLst>
      <pc:sldChg chg="add">
        <pc:chgData name="David Ortinau" userId="b5e4c80a-90cf-4955-b38f-12665be84c58" providerId="ADAL" clId="{922BEE23-1E17-0744-9A0B-4DC99E245E7B}" dt="2018-09-10T00:36:22.831" v="734"/>
        <pc:sldMkLst>
          <pc:docMk/>
          <pc:sldMk cId="2997795653" sldId="288"/>
        </pc:sldMkLst>
      </pc:sldChg>
      <pc:sldChg chg="addSp delSp modSp add delAnim modAnim">
        <pc:chgData name="David Ortinau" userId="b5e4c80a-90cf-4955-b38f-12665be84c58" providerId="ADAL" clId="{922BEE23-1E17-0744-9A0B-4DC99E245E7B}" dt="2018-09-09T23:51:33.593" v="520" actId="1076"/>
        <pc:sldMkLst>
          <pc:docMk/>
          <pc:sldMk cId="3999566629" sldId="583"/>
        </pc:sldMkLst>
        <pc:spChg chg="mod">
          <ac:chgData name="David Ortinau" userId="b5e4c80a-90cf-4955-b38f-12665be84c58" providerId="ADAL" clId="{922BEE23-1E17-0744-9A0B-4DC99E245E7B}" dt="2018-09-09T23:42:10.349" v="515" actId="20577"/>
          <ac:spMkLst>
            <pc:docMk/>
            <pc:sldMk cId="3999566629" sldId="583"/>
            <ac:spMk id="3" creationId="{00000000-0000-0000-0000-000000000000}"/>
          </ac:spMkLst>
        </pc:spChg>
        <pc:picChg chg="del">
          <ac:chgData name="David Ortinau" userId="b5e4c80a-90cf-4955-b38f-12665be84c58" providerId="ADAL" clId="{922BEE23-1E17-0744-9A0B-4DC99E245E7B}" dt="2018-09-09T23:51:06.250" v="516" actId="478"/>
          <ac:picMkLst>
            <pc:docMk/>
            <pc:sldMk cId="3999566629" sldId="583"/>
            <ac:picMk id="2" creationId="{8AEF6F84-1B98-4F3F-8A48-571DACD5A065}"/>
          </ac:picMkLst>
        </pc:picChg>
        <pc:picChg chg="add mod">
          <ac:chgData name="David Ortinau" userId="b5e4c80a-90cf-4955-b38f-12665be84c58" providerId="ADAL" clId="{922BEE23-1E17-0744-9A0B-4DC99E245E7B}" dt="2018-09-09T23:51:33.593" v="520" actId="1076"/>
          <ac:picMkLst>
            <pc:docMk/>
            <pc:sldMk cId="3999566629" sldId="583"/>
            <ac:picMk id="5" creationId="{5D4DDABF-F3DC-A844-A208-8A786A4C54E8}"/>
          </ac:picMkLst>
        </pc:picChg>
      </pc:sldChg>
      <pc:sldChg chg="add ord">
        <pc:chgData name="David Ortinau" userId="b5e4c80a-90cf-4955-b38f-12665be84c58" providerId="ADAL" clId="{922BEE23-1E17-0744-9A0B-4DC99E245E7B}" dt="2018-09-10T00:37:02.711" v="738"/>
        <pc:sldMkLst>
          <pc:docMk/>
          <pc:sldMk cId="3673104106" sldId="586"/>
        </pc:sldMkLst>
      </pc:sldChg>
      <pc:sldChg chg="add">
        <pc:chgData name="David Ortinau" userId="b5e4c80a-90cf-4955-b38f-12665be84c58" providerId="ADAL" clId="{922BEE23-1E17-0744-9A0B-4DC99E245E7B}" dt="2018-09-09T23:03:13.315" v="301"/>
        <pc:sldMkLst>
          <pc:docMk/>
          <pc:sldMk cId="3662037535" sldId="1550"/>
        </pc:sldMkLst>
      </pc:sldChg>
      <pc:sldChg chg="add">
        <pc:chgData name="David Ortinau" userId="b5e4c80a-90cf-4955-b38f-12665be84c58" providerId="ADAL" clId="{922BEE23-1E17-0744-9A0B-4DC99E245E7B}" dt="2018-09-09T23:03:13.315" v="301"/>
        <pc:sldMkLst>
          <pc:docMk/>
          <pc:sldMk cId="3822738746" sldId="1552"/>
        </pc:sldMkLst>
      </pc:sldChg>
      <pc:sldChg chg="add">
        <pc:chgData name="David Ortinau" userId="b5e4c80a-90cf-4955-b38f-12665be84c58" providerId="ADAL" clId="{922BEE23-1E17-0744-9A0B-4DC99E245E7B}" dt="2018-09-09T23:03:13.315" v="301"/>
        <pc:sldMkLst>
          <pc:docMk/>
          <pc:sldMk cId="2510091846" sldId="1553"/>
        </pc:sldMkLst>
      </pc:sldChg>
      <pc:sldChg chg="addSp modSp add ord">
        <pc:chgData name="David Ortinau" userId="b5e4c80a-90cf-4955-b38f-12665be84c58" providerId="ADAL" clId="{922BEE23-1E17-0744-9A0B-4DC99E245E7B}" dt="2018-09-11T14:11:46.412" v="826"/>
        <pc:sldMkLst>
          <pc:docMk/>
          <pc:sldMk cId="2693130327" sldId="1555"/>
        </pc:sldMkLst>
        <pc:spChg chg="add mod">
          <ac:chgData name="David Ortinau" userId="b5e4c80a-90cf-4955-b38f-12665be84c58" providerId="ADAL" clId="{922BEE23-1E17-0744-9A0B-4DC99E245E7B}" dt="2018-09-11T14:09:47.925" v="817" actId="1076"/>
          <ac:spMkLst>
            <pc:docMk/>
            <pc:sldMk cId="2693130327" sldId="1555"/>
            <ac:spMk id="3" creationId="{C7FE00EB-5814-DA44-894C-15A0F49A1241}"/>
          </ac:spMkLst>
        </pc:spChg>
        <pc:spChg chg="mod">
          <ac:chgData name="David Ortinau" userId="b5e4c80a-90cf-4955-b38f-12665be84c58" providerId="ADAL" clId="{922BEE23-1E17-0744-9A0B-4DC99E245E7B}" dt="2018-09-11T14:09:57.150" v="818" actId="255"/>
          <ac:spMkLst>
            <pc:docMk/>
            <pc:sldMk cId="2693130327" sldId="1555"/>
            <ac:spMk id="4" creationId="{A71B6C41-50CC-47E4-A5F9-FCCB1E1A3D1F}"/>
          </ac:spMkLst>
        </pc:spChg>
        <pc:spChg chg="mod">
          <ac:chgData name="David Ortinau" userId="b5e4c80a-90cf-4955-b38f-12665be84c58" providerId="ADAL" clId="{922BEE23-1E17-0744-9A0B-4DC99E245E7B}" dt="2018-09-11T14:11:20.978" v="824" actId="207"/>
          <ac:spMkLst>
            <pc:docMk/>
            <pc:sldMk cId="2693130327" sldId="1555"/>
            <ac:spMk id="6" creationId="{CC3D455B-30AC-4CC9-9A04-D906AFCAA240}"/>
          </ac:spMkLst>
        </pc:spChg>
      </pc:sldChg>
      <pc:sldChg chg="add">
        <pc:chgData name="David Ortinau" userId="b5e4c80a-90cf-4955-b38f-12665be84c58" providerId="ADAL" clId="{922BEE23-1E17-0744-9A0B-4DC99E245E7B}" dt="2018-09-09T23:30:48.333" v="303"/>
        <pc:sldMkLst>
          <pc:docMk/>
          <pc:sldMk cId="1911158984" sldId="1846"/>
        </pc:sldMkLst>
      </pc:sldChg>
      <pc:sldChg chg="add">
        <pc:chgData name="David Ortinau" userId="b5e4c80a-90cf-4955-b38f-12665be84c58" providerId="ADAL" clId="{922BEE23-1E17-0744-9A0B-4DC99E245E7B}" dt="2018-09-09T23:31:03.698" v="304"/>
        <pc:sldMkLst>
          <pc:docMk/>
          <pc:sldMk cId="2141478728" sldId="1849"/>
        </pc:sldMkLst>
      </pc:sldChg>
      <pc:sldChg chg="modSp add">
        <pc:chgData name="David Ortinau" userId="b5e4c80a-90cf-4955-b38f-12665be84c58" providerId="ADAL" clId="{922BEE23-1E17-0744-9A0B-4DC99E245E7B}" dt="2018-09-09T23:41:19.595" v="498" actId="20577"/>
        <pc:sldMkLst>
          <pc:docMk/>
          <pc:sldMk cId="1602884506" sldId="1871"/>
        </pc:sldMkLst>
        <pc:spChg chg="mod">
          <ac:chgData name="David Ortinau" userId="b5e4c80a-90cf-4955-b38f-12665be84c58" providerId="ADAL" clId="{922BEE23-1E17-0744-9A0B-4DC99E245E7B}" dt="2018-09-09T23:41:19.595" v="498" actId="20577"/>
          <ac:spMkLst>
            <pc:docMk/>
            <pc:sldMk cId="1602884506" sldId="1871"/>
            <ac:spMk id="2" creationId="{6CF346D2-B305-024D-95B4-633ED656A98B}"/>
          </ac:spMkLst>
        </pc:spChg>
        <pc:spChg chg="mod">
          <ac:chgData name="David Ortinau" userId="b5e4c80a-90cf-4955-b38f-12665be84c58" providerId="ADAL" clId="{922BEE23-1E17-0744-9A0B-4DC99E245E7B}" dt="2018-09-09T23:40:34.695" v="460" actId="20577"/>
          <ac:spMkLst>
            <pc:docMk/>
            <pc:sldMk cId="1602884506" sldId="1871"/>
            <ac:spMk id="3" creationId="{8C558C79-3D32-8F4B-B612-F0D0E873572F}"/>
          </ac:spMkLst>
        </pc:spChg>
      </pc:sldChg>
      <pc:sldChg chg="addSp delSp modSp add delAnim modAnim">
        <pc:chgData name="David Ortinau" userId="b5e4c80a-90cf-4955-b38f-12665be84c58" providerId="ADAL" clId="{922BEE23-1E17-0744-9A0B-4DC99E245E7B}" dt="2018-09-10T00:34:27.076" v="558" actId="1076"/>
        <pc:sldMkLst>
          <pc:docMk/>
          <pc:sldMk cId="3119276623" sldId="1874"/>
        </pc:sldMkLst>
        <pc:spChg chg="mod">
          <ac:chgData name="David Ortinau" userId="b5e4c80a-90cf-4955-b38f-12665be84c58" providerId="ADAL" clId="{922BEE23-1E17-0744-9A0B-4DC99E245E7B}" dt="2018-09-10T00:32:37.420" v="554" actId="20577"/>
          <ac:spMkLst>
            <pc:docMk/>
            <pc:sldMk cId="3119276623" sldId="1874"/>
            <ac:spMk id="3" creationId="{00000000-0000-0000-0000-000000000000}"/>
          </ac:spMkLst>
        </pc:spChg>
        <pc:picChg chg="add mod">
          <ac:chgData name="David Ortinau" userId="b5e4c80a-90cf-4955-b38f-12665be84c58" providerId="ADAL" clId="{922BEE23-1E17-0744-9A0B-4DC99E245E7B}" dt="2018-09-10T00:34:27.076" v="558" actId="1076"/>
          <ac:picMkLst>
            <pc:docMk/>
            <pc:sldMk cId="3119276623" sldId="1874"/>
            <ac:picMk id="2" creationId="{7F4C84D5-7754-F546-87CD-823E1998C078}"/>
          </ac:picMkLst>
        </pc:picChg>
        <pc:picChg chg="del">
          <ac:chgData name="David Ortinau" userId="b5e4c80a-90cf-4955-b38f-12665be84c58" providerId="ADAL" clId="{922BEE23-1E17-0744-9A0B-4DC99E245E7B}" dt="2018-09-10T00:32:44.327" v="555" actId="478"/>
          <ac:picMkLst>
            <pc:docMk/>
            <pc:sldMk cId="3119276623" sldId="1874"/>
            <ac:picMk id="5" creationId="{5D4DDABF-F3DC-A844-A208-8A786A4C54E8}"/>
          </ac:picMkLst>
        </pc:picChg>
      </pc:sldChg>
      <pc:sldChg chg="modSp">
        <pc:chgData name="David Ortinau" userId="b5e4c80a-90cf-4955-b38f-12665be84c58" providerId="ADAL" clId="{922BEE23-1E17-0744-9A0B-4DC99E245E7B}" dt="2018-09-11T13:21:09.756" v="758" actId="20577"/>
        <pc:sldMkLst>
          <pc:docMk/>
          <pc:sldMk cId="3688378511" sldId="1879"/>
        </pc:sldMkLst>
        <pc:spChg chg="mod">
          <ac:chgData name="David Ortinau" userId="b5e4c80a-90cf-4955-b38f-12665be84c58" providerId="ADAL" clId="{922BEE23-1E17-0744-9A0B-4DC99E245E7B}" dt="2018-09-11T13:21:09.756" v="758" actId="20577"/>
          <ac:spMkLst>
            <pc:docMk/>
            <pc:sldMk cId="3688378511" sldId="1879"/>
            <ac:spMk id="2" creationId="{218095F8-A37A-4A11-9BCE-E5B1689A8CBC}"/>
          </ac:spMkLst>
        </pc:spChg>
      </pc:sldChg>
    </pc:docChg>
  </pc:docChgLst>
  <pc:docChgLst>
    <pc:chgData name="David Ortinau" userId="b5e4c80a-90cf-4955-b38f-12665be84c58" providerId="ADAL" clId="{7F87B974-62F9-4C2D-9192-B277FB64263F}"/>
    <pc:docChg chg="undo custSel addSld modSld sldOrd">
      <pc:chgData name="David Ortinau" userId="b5e4c80a-90cf-4955-b38f-12665be84c58" providerId="ADAL" clId="{7F87B974-62F9-4C2D-9192-B277FB64263F}" dt="2018-09-10T12:41:32.506" v="2097" actId="20577"/>
      <pc:docMkLst>
        <pc:docMk/>
      </pc:docMkLst>
      <pc:sldChg chg="modSp add">
        <pc:chgData name="David Ortinau" userId="b5e4c80a-90cf-4955-b38f-12665be84c58" providerId="ADAL" clId="{7F87B974-62F9-4C2D-9192-B277FB64263F}" dt="2018-09-05T18:25:23.184" v="130" actId="20577"/>
        <pc:sldMkLst>
          <pc:docMk/>
          <pc:sldMk cId="2068779413" sldId="264"/>
        </pc:sldMkLst>
        <pc:spChg chg="mod">
          <ac:chgData name="David Ortinau" userId="b5e4c80a-90cf-4955-b38f-12665be84c58" providerId="ADAL" clId="{7F87B974-62F9-4C2D-9192-B277FB64263F}" dt="2018-09-05T18:25:23.184" v="130" actId="20577"/>
          <ac:spMkLst>
            <pc:docMk/>
            <pc:sldMk cId="2068779413" sldId="264"/>
            <ac:spMk id="3" creationId="{FCB96BED-8F92-4B2E-8797-EFDE9258B299}"/>
          </ac:spMkLst>
        </pc:spChg>
      </pc:sldChg>
      <pc:sldChg chg="modSp add">
        <pc:chgData name="David Ortinau" userId="b5e4c80a-90cf-4955-b38f-12665be84c58" providerId="ADAL" clId="{7F87B974-62F9-4C2D-9192-B277FB64263F}" dt="2018-09-05T18:25:29.994" v="134" actId="20577"/>
        <pc:sldMkLst>
          <pc:docMk/>
          <pc:sldMk cId="616655958" sldId="265"/>
        </pc:sldMkLst>
        <pc:spChg chg="mod">
          <ac:chgData name="David Ortinau" userId="b5e4c80a-90cf-4955-b38f-12665be84c58" providerId="ADAL" clId="{7F87B974-62F9-4C2D-9192-B277FB64263F}" dt="2018-09-05T18:25:29.994" v="134" actId="20577"/>
          <ac:spMkLst>
            <pc:docMk/>
            <pc:sldMk cId="616655958" sldId="265"/>
            <ac:spMk id="3" creationId="{FCB96BED-8F92-4B2E-8797-EFDE9258B299}"/>
          </ac:spMkLst>
        </pc:spChg>
      </pc:sldChg>
      <pc:sldChg chg="addSp delSp modSp add">
        <pc:chgData name="David Ortinau" userId="b5e4c80a-90cf-4955-b38f-12665be84c58" providerId="ADAL" clId="{7F87B974-62F9-4C2D-9192-B277FB64263F}" dt="2018-09-10T12:37:52.987" v="1945" actId="5793"/>
        <pc:sldMkLst>
          <pc:docMk/>
          <pc:sldMk cId="2587787475" sldId="267"/>
        </pc:sldMkLst>
        <pc:spChg chg="mod">
          <ac:chgData name="David Ortinau" userId="b5e4c80a-90cf-4955-b38f-12665be84c58" providerId="ADAL" clId="{7F87B974-62F9-4C2D-9192-B277FB64263F}" dt="2018-09-10T12:35:14.932" v="1925" actId="20577"/>
          <ac:spMkLst>
            <pc:docMk/>
            <pc:sldMk cId="2587787475" sldId="267"/>
            <ac:spMk id="3" creationId="{FCB96BED-8F92-4B2E-8797-EFDE9258B299}"/>
          </ac:spMkLst>
        </pc:spChg>
        <pc:spChg chg="add del mod">
          <ac:chgData name="David Ortinau" userId="b5e4c80a-90cf-4955-b38f-12665be84c58" providerId="ADAL" clId="{7F87B974-62F9-4C2D-9192-B277FB64263F}" dt="2018-09-10T12:36:42.262" v="1931"/>
          <ac:spMkLst>
            <pc:docMk/>
            <pc:sldMk cId="2587787475" sldId="267"/>
            <ac:spMk id="4" creationId="{C19FE20B-2C8B-467E-AB30-1AD8C78D89F0}"/>
          </ac:spMkLst>
        </pc:spChg>
        <pc:graphicFrameChg chg="add mod modGraphic">
          <ac:chgData name="David Ortinau" userId="b5e4c80a-90cf-4955-b38f-12665be84c58" providerId="ADAL" clId="{7F87B974-62F9-4C2D-9192-B277FB64263F}" dt="2018-09-10T12:37:52.987" v="1945" actId="5793"/>
          <ac:graphicFrameMkLst>
            <pc:docMk/>
            <pc:sldMk cId="2587787475" sldId="267"/>
            <ac:graphicFrameMk id="5" creationId="{3FB75D6F-9D66-4D19-B4F3-CADD90FDA324}"/>
          </ac:graphicFrameMkLst>
        </pc:graphicFrameChg>
        <pc:picChg chg="add mod">
          <ac:chgData name="David Ortinau" userId="b5e4c80a-90cf-4955-b38f-12665be84c58" providerId="ADAL" clId="{7F87B974-62F9-4C2D-9192-B277FB64263F}" dt="2018-09-10T12:37:35.375" v="1940" actId="14100"/>
          <ac:picMkLst>
            <pc:docMk/>
            <pc:sldMk cId="2587787475" sldId="267"/>
            <ac:picMk id="7" creationId="{0103CA7D-6882-48C8-8548-9E42F6E2E382}"/>
          </ac:picMkLst>
        </pc:picChg>
      </pc:sldChg>
      <pc:sldChg chg="addSp delSp modSp modAnim">
        <pc:chgData name="David Ortinau" userId="b5e4c80a-90cf-4955-b38f-12665be84c58" providerId="ADAL" clId="{7F87B974-62F9-4C2D-9192-B277FB64263F}" dt="2018-09-10T12:26:36.881" v="1838"/>
        <pc:sldMkLst>
          <pc:docMk/>
          <pc:sldMk cId="2510091846" sldId="1553"/>
        </pc:sldMkLst>
        <pc:spChg chg="add del mod">
          <ac:chgData name="David Ortinau" userId="b5e4c80a-90cf-4955-b38f-12665be84c58" providerId="ADAL" clId="{7F87B974-62F9-4C2D-9192-B277FB64263F}" dt="2018-09-10T12:25:16.353" v="1833"/>
          <ac:spMkLst>
            <pc:docMk/>
            <pc:sldMk cId="2510091846" sldId="1553"/>
            <ac:spMk id="5" creationId="{7C14FC32-46A9-4FC0-83A6-2BCE001ECC52}"/>
          </ac:spMkLst>
        </pc:spChg>
        <pc:graphicFrameChg chg="add mod modGraphic">
          <ac:chgData name="David Ortinau" userId="b5e4c80a-90cf-4955-b38f-12665be84c58" providerId="ADAL" clId="{7F87B974-62F9-4C2D-9192-B277FB64263F}" dt="2018-09-10T12:25:42.915" v="1836" actId="14100"/>
          <ac:graphicFrameMkLst>
            <pc:docMk/>
            <pc:sldMk cId="2510091846" sldId="1553"/>
            <ac:graphicFrameMk id="6" creationId="{DCC1FD66-AFC7-4AEB-8588-1C98B4A1970E}"/>
          </ac:graphicFrameMkLst>
        </pc:graphicFrameChg>
      </pc:sldChg>
      <pc:sldChg chg="addSp modSp add setBg">
        <pc:chgData name="David Ortinau" userId="b5e4c80a-90cf-4955-b38f-12665be84c58" providerId="ADAL" clId="{7F87B974-62F9-4C2D-9192-B277FB64263F}" dt="2018-09-10T12:23:16.774" v="1826" actId="14100"/>
        <pc:sldMkLst>
          <pc:docMk/>
          <pc:sldMk cId="3671692523" sldId="1878"/>
        </pc:sldMkLst>
        <pc:spChg chg="add mod">
          <ac:chgData name="David Ortinau" userId="b5e4c80a-90cf-4955-b38f-12665be84c58" providerId="ADAL" clId="{7F87B974-62F9-4C2D-9192-B277FB64263F}" dt="2018-09-10T12:23:05.344" v="1823" actId="113"/>
          <ac:spMkLst>
            <pc:docMk/>
            <pc:sldMk cId="3671692523" sldId="1878"/>
            <ac:spMk id="6" creationId="{87F7E64F-BC38-4A05-8021-308E05D6D02D}"/>
          </ac:spMkLst>
        </pc:spChg>
        <pc:spChg chg="add mod">
          <ac:chgData name="David Ortinau" userId="b5e4c80a-90cf-4955-b38f-12665be84c58" providerId="ADAL" clId="{7F87B974-62F9-4C2D-9192-B277FB64263F}" dt="2018-09-10T12:23:16.774" v="1826" actId="14100"/>
          <ac:spMkLst>
            <pc:docMk/>
            <pc:sldMk cId="3671692523" sldId="1878"/>
            <ac:spMk id="7" creationId="{BB7CFE84-150D-4EF2-82D4-C87F49D373CB}"/>
          </ac:spMkLst>
        </pc:spChg>
        <pc:picChg chg="add mod">
          <ac:chgData name="David Ortinau" userId="b5e4c80a-90cf-4955-b38f-12665be84c58" providerId="ADAL" clId="{7F87B974-62F9-4C2D-9192-B277FB64263F}" dt="2018-09-10T12:20:23.831" v="1723" actId="1076"/>
          <ac:picMkLst>
            <pc:docMk/>
            <pc:sldMk cId="3671692523" sldId="1878"/>
            <ac:picMk id="3" creationId="{CE687821-1987-41F2-85CD-CD0C18311FAC}"/>
          </ac:picMkLst>
        </pc:picChg>
        <pc:picChg chg="add mod">
          <ac:chgData name="David Ortinau" userId="b5e4c80a-90cf-4955-b38f-12665be84c58" providerId="ADAL" clId="{7F87B974-62F9-4C2D-9192-B277FB64263F}" dt="2018-09-10T12:20:28.042" v="1724" actId="1076"/>
          <ac:picMkLst>
            <pc:docMk/>
            <pc:sldMk cId="3671692523" sldId="1878"/>
            <ac:picMk id="5" creationId="{2461888F-71C3-4059-B1E8-85D95B764B91}"/>
          </ac:picMkLst>
        </pc:picChg>
      </pc:sldChg>
      <pc:sldChg chg="modSp add">
        <pc:chgData name="David Ortinau" userId="b5e4c80a-90cf-4955-b38f-12665be84c58" providerId="ADAL" clId="{7F87B974-62F9-4C2D-9192-B277FB64263F}" dt="2018-09-10T12:32:49.479" v="1856" actId="20577"/>
        <pc:sldMkLst>
          <pc:docMk/>
          <pc:sldMk cId="3688378511" sldId="1879"/>
        </pc:sldMkLst>
        <pc:spChg chg="mod">
          <ac:chgData name="David Ortinau" userId="b5e4c80a-90cf-4955-b38f-12665be84c58" providerId="ADAL" clId="{7F87B974-62F9-4C2D-9192-B277FB64263F}" dt="2018-09-10T12:32:49.479" v="1856" actId="20577"/>
          <ac:spMkLst>
            <pc:docMk/>
            <pc:sldMk cId="3688378511" sldId="1879"/>
            <ac:spMk id="2" creationId="{218095F8-A37A-4A11-9BCE-E5B1689A8CBC}"/>
          </ac:spMkLst>
        </pc:spChg>
      </pc:sldChg>
      <pc:sldChg chg="modSp add">
        <pc:chgData name="David Ortinau" userId="b5e4c80a-90cf-4955-b38f-12665be84c58" providerId="ADAL" clId="{7F87B974-62F9-4C2D-9192-B277FB64263F}" dt="2018-09-10T12:41:32.506" v="2097" actId="20577"/>
        <pc:sldMkLst>
          <pc:docMk/>
          <pc:sldMk cId="3932940596" sldId="1881"/>
        </pc:sldMkLst>
        <pc:spChg chg="mod">
          <ac:chgData name="David Ortinau" userId="b5e4c80a-90cf-4955-b38f-12665be84c58" providerId="ADAL" clId="{7F87B974-62F9-4C2D-9192-B277FB64263F}" dt="2018-09-10T12:41:32.506" v="2097" actId="20577"/>
          <ac:spMkLst>
            <pc:docMk/>
            <pc:sldMk cId="3932940596" sldId="1881"/>
            <ac:spMk id="2" creationId="{4BC56407-5223-418A-8ADE-2CCDBB0A3F89}"/>
          </ac:spMkLst>
        </pc:spChg>
        <pc:spChg chg="mod">
          <ac:chgData name="David Ortinau" userId="b5e4c80a-90cf-4955-b38f-12665be84c58" providerId="ADAL" clId="{7F87B974-62F9-4C2D-9192-B277FB64263F}" dt="2018-09-10T12:40:06.662" v="2033" actId="20577"/>
          <ac:spMkLst>
            <pc:docMk/>
            <pc:sldMk cId="3932940596" sldId="1881"/>
            <ac:spMk id="3" creationId="{0B50B2A1-3EA2-4FF5-BEA0-380ACAE1B894}"/>
          </ac:spMkLst>
        </pc:spChg>
      </pc:sldChg>
    </pc:docChg>
  </pc:docChgLst>
  <pc:docChgLst>
    <pc:chgData name="Matteo Pagani" userId="4fcc3142559b8b11" providerId="LiveId" clId="{A15926C8-7934-4635-94B3-0208E1CFECA1}"/>
    <pc:docChg chg="undo custSel addSld delSld modSld sldOrd modSection">
      <pc:chgData name="Matteo Pagani" userId="4fcc3142559b8b11" providerId="LiveId" clId="{A15926C8-7934-4635-94B3-0208E1CFECA1}" dt="2018-10-19T07:46:40.495" v="879" actId="404"/>
      <pc:docMkLst>
        <pc:docMk/>
      </pc:docMkLst>
      <pc:sldChg chg="modSp add">
        <pc:chgData name="Matteo Pagani" userId="4fcc3142559b8b11" providerId="LiveId" clId="{A15926C8-7934-4635-94B3-0208E1CFECA1}" dt="2018-10-09T11:17:04.551" v="146" actId="1076"/>
        <pc:sldMkLst>
          <pc:docMk/>
          <pc:sldMk cId="4099237534" sldId="257"/>
        </pc:sldMkLst>
        <pc:spChg chg="mod">
          <ac:chgData name="Matteo Pagani" userId="4fcc3142559b8b11" providerId="LiveId" clId="{A15926C8-7934-4635-94B3-0208E1CFECA1}" dt="2018-10-09T11:17:04.551" v="146" actId="1076"/>
          <ac:spMkLst>
            <pc:docMk/>
            <pc:sldMk cId="4099237534" sldId="257"/>
            <ac:spMk id="3" creationId="{2BA8E374-5793-40F2-A7B7-2D8AB053A278}"/>
          </ac:spMkLst>
        </pc:spChg>
      </pc:sldChg>
      <pc:sldChg chg="modSp">
        <pc:chgData name="Matteo Pagani" userId="4fcc3142559b8b11" providerId="LiveId" clId="{A15926C8-7934-4635-94B3-0208E1CFECA1}" dt="2018-10-09T15:36:45.038" v="284" actId="20577"/>
        <pc:sldMkLst>
          <pc:docMk/>
          <pc:sldMk cId="3869674650" sldId="260"/>
        </pc:sldMkLst>
        <pc:spChg chg="mod">
          <ac:chgData name="Matteo Pagani" userId="4fcc3142559b8b11" providerId="LiveId" clId="{A15926C8-7934-4635-94B3-0208E1CFECA1}" dt="2018-10-09T15:36:40.106" v="275" actId="20577"/>
          <ac:spMkLst>
            <pc:docMk/>
            <pc:sldMk cId="3869674650" sldId="260"/>
            <ac:spMk id="3" creationId="{366E05E6-7618-FD49-82BD-EE7BF27A70D8}"/>
          </ac:spMkLst>
        </pc:spChg>
        <pc:spChg chg="mod">
          <ac:chgData name="Matteo Pagani" userId="4fcc3142559b8b11" providerId="LiveId" clId="{A15926C8-7934-4635-94B3-0208E1CFECA1}" dt="2018-10-09T15:36:45.038" v="284" actId="20577"/>
          <ac:spMkLst>
            <pc:docMk/>
            <pc:sldMk cId="3869674650" sldId="260"/>
            <ac:spMk id="4" creationId="{ADB757F1-2040-CA48-8AAE-D4EEAB029131}"/>
          </ac:spMkLst>
        </pc:spChg>
      </pc:sldChg>
      <pc:sldChg chg="add del modTransition">
        <pc:chgData name="Matteo Pagani" userId="4fcc3142559b8b11" providerId="LiveId" clId="{A15926C8-7934-4635-94B3-0208E1CFECA1}" dt="2018-10-09T15:37:39.695" v="290"/>
        <pc:sldMkLst>
          <pc:docMk/>
          <pc:sldMk cId="2859071109" sldId="261"/>
        </pc:sldMkLst>
      </pc:sldChg>
      <pc:sldChg chg="delSp delAnim modAnim">
        <pc:chgData name="Matteo Pagani" userId="4fcc3142559b8b11" providerId="LiveId" clId="{A15926C8-7934-4635-94B3-0208E1CFECA1}" dt="2018-10-19T07:26:18.969" v="406"/>
        <pc:sldMkLst>
          <pc:docMk/>
          <pc:sldMk cId="2068779413" sldId="264"/>
        </pc:sldMkLst>
        <pc:spChg chg="del">
          <ac:chgData name="Matteo Pagani" userId="4fcc3142559b8b11" providerId="LiveId" clId="{A15926C8-7934-4635-94B3-0208E1CFECA1}" dt="2018-10-19T07:25:42.274" v="404" actId="478"/>
          <ac:spMkLst>
            <pc:docMk/>
            <pc:sldMk cId="2068779413" sldId="264"/>
            <ac:spMk id="4" creationId="{71BD7A3A-B649-7640-BB9D-720BE9926D5F}"/>
          </ac:spMkLst>
        </pc:spChg>
      </pc:sldChg>
      <pc:sldChg chg="modSp modTransition modAnim">
        <pc:chgData name="Matteo Pagani" userId="4fcc3142559b8b11" providerId="LiveId" clId="{A15926C8-7934-4635-94B3-0208E1CFECA1}" dt="2018-10-19T07:26:26.465" v="407"/>
        <pc:sldMkLst>
          <pc:docMk/>
          <pc:sldMk cId="616655958" sldId="265"/>
        </pc:sldMkLst>
        <pc:spChg chg="mod">
          <ac:chgData name="Matteo Pagani" userId="4fcc3142559b8b11" providerId="LiveId" clId="{A15926C8-7934-4635-94B3-0208E1CFECA1}" dt="2018-10-09T15:35:19.253" v="225" actId="1076"/>
          <ac:spMkLst>
            <pc:docMk/>
            <pc:sldMk cId="616655958" sldId="265"/>
            <ac:spMk id="2" creationId="{0F9FD8FA-C998-44D0-94D6-C951AA67F68C}"/>
          </ac:spMkLst>
        </pc:spChg>
      </pc:sldChg>
      <pc:sldChg chg="delSp modSp">
        <pc:chgData name="Matteo Pagani" userId="4fcc3142559b8b11" providerId="LiveId" clId="{A15926C8-7934-4635-94B3-0208E1CFECA1}" dt="2018-10-09T15:37:10.895" v="286" actId="1076"/>
        <pc:sldMkLst>
          <pc:docMk/>
          <pc:sldMk cId="2587787475" sldId="267"/>
        </pc:sldMkLst>
        <pc:spChg chg="del">
          <ac:chgData name="Matteo Pagani" userId="4fcc3142559b8b11" providerId="LiveId" clId="{A15926C8-7934-4635-94B3-0208E1CFECA1}" dt="2018-10-09T15:37:07.543" v="285"/>
          <ac:spMkLst>
            <pc:docMk/>
            <pc:sldMk cId="2587787475" sldId="267"/>
            <ac:spMk id="2" creationId="{0F9FD8FA-C998-44D0-94D6-C951AA67F68C}"/>
          </ac:spMkLst>
        </pc:spChg>
        <pc:spChg chg="mod">
          <ac:chgData name="Matteo Pagani" userId="4fcc3142559b8b11" providerId="LiveId" clId="{A15926C8-7934-4635-94B3-0208E1CFECA1}" dt="2018-10-09T15:37:10.895" v="286" actId="1076"/>
          <ac:spMkLst>
            <pc:docMk/>
            <pc:sldMk cId="2587787475" sldId="267"/>
            <ac:spMk id="3" creationId="{FCB96BED-8F92-4B2E-8797-EFDE9258B299}"/>
          </ac:spMkLst>
        </pc:spChg>
      </pc:sldChg>
      <pc:sldChg chg="mod modTransition modShow">
        <pc:chgData name="Matteo Pagani" userId="4fcc3142559b8b11" providerId="LiveId" clId="{A15926C8-7934-4635-94B3-0208E1CFECA1}" dt="2018-10-17T06:38:04.175" v="352"/>
        <pc:sldMkLst>
          <pc:docMk/>
          <pc:sldMk cId="2997795653" sldId="288"/>
        </pc:sldMkLst>
      </pc:sldChg>
      <pc:sldChg chg="add">
        <pc:chgData name="Matteo Pagani" userId="4fcc3142559b8b11" providerId="LiveId" clId="{A15926C8-7934-4635-94B3-0208E1CFECA1}" dt="2018-10-09T15:14:12.591" v="168"/>
        <pc:sldMkLst>
          <pc:docMk/>
          <pc:sldMk cId="3491981328" sldId="305"/>
        </pc:sldMkLst>
      </pc:sldChg>
      <pc:sldChg chg="add del">
        <pc:chgData name="Matteo Pagani" userId="4fcc3142559b8b11" providerId="LiveId" clId="{A15926C8-7934-4635-94B3-0208E1CFECA1}" dt="2018-10-09T11:18:33.473" v="158"/>
        <pc:sldMkLst>
          <pc:docMk/>
          <pc:sldMk cId="1389595647" sldId="410"/>
        </pc:sldMkLst>
      </pc:sldChg>
      <pc:sldChg chg="mod modTransition modShow">
        <pc:chgData name="Matteo Pagani" userId="4fcc3142559b8b11" providerId="LiveId" clId="{A15926C8-7934-4635-94B3-0208E1CFECA1}" dt="2018-10-17T06:38:04.175" v="352"/>
        <pc:sldMkLst>
          <pc:docMk/>
          <pc:sldMk cId="3999566629" sldId="583"/>
        </pc:sldMkLst>
      </pc:sldChg>
      <pc:sldChg chg="mod modTransition modShow">
        <pc:chgData name="Matteo Pagani" userId="4fcc3142559b8b11" providerId="LiveId" clId="{A15926C8-7934-4635-94B3-0208E1CFECA1}" dt="2018-10-17T06:38:04.175" v="352"/>
        <pc:sldMkLst>
          <pc:docMk/>
          <pc:sldMk cId="3673104106" sldId="586"/>
        </pc:sldMkLst>
      </pc:sldChg>
      <pc:sldChg chg="delSp add">
        <pc:chgData name="Matteo Pagani" userId="4fcc3142559b8b11" providerId="LiveId" clId="{A15926C8-7934-4635-94B3-0208E1CFECA1}" dt="2018-10-09T15:23:43.853" v="200" actId="478"/>
        <pc:sldMkLst>
          <pc:docMk/>
          <pc:sldMk cId="988701899" sldId="608"/>
        </pc:sldMkLst>
        <pc:picChg chg="del">
          <ac:chgData name="Matteo Pagani" userId="4fcc3142559b8b11" providerId="LiveId" clId="{A15926C8-7934-4635-94B3-0208E1CFECA1}" dt="2018-10-09T15:23:43.853" v="200" actId="478"/>
          <ac:picMkLst>
            <pc:docMk/>
            <pc:sldMk cId="988701899" sldId="608"/>
            <ac:picMk id="9" creationId="{0AB47BFA-3008-A543-A419-E1B1E6C8A64F}"/>
          </ac:picMkLst>
        </pc:picChg>
      </pc:sldChg>
      <pc:sldChg chg="modSp">
        <pc:chgData name="Matteo Pagani" userId="4fcc3142559b8b11" providerId="LiveId" clId="{A15926C8-7934-4635-94B3-0208E1CFECA1}" dt="2018-10-16T08:24:31.239" v="333" actId="6549"/>
        <pc:sldMkLst>
          <pc:docMk/>
          <pc:sldMk cId="3662037535" sldId="1550"/>
        </pc:sldMkLst>
        <pc:spChg chg="mod">
          <ac:chgData name="Matteo Pagani" userId="4fcc3142559b8b11" providerId="LiveId" clId="{A15926C8-7934-4635-94B3-0208E1CFECA1}" dt="2018-10-16T08:24:31.239" v="333" actId="6549"/>
          <ac:spMkLst>
            <pc:docMk/>
            <pc:sldMk cId="3662037535" sldId="1550"/>
            <ac:spMk id="17" creationId="{00000000-0000-0000-0000-000000000000}"/>
          </ac:spMkLst>
        </pc:spChg>
      </pc:sldChg>
      <pc:sldChg chg="modSp">
        <pc:chgData name="Matteo Pagani" userId="4fcc3142559b8b11" providerId="LiveId" clId="{A15926C8-7934-4635-94B3-0208E1CFECA1}" dt="2018-10-09T15:26:14.723" v="220" actId="1076"/>
        <pc:sldMkLst>
          <pc:docMk/>
          <pc:sldMk cId="3822738746" sldId="1552"/>
        </pc:sldMkLst>
        <pc:spChg chg="mod">
          <ac:chgData name="Matteo Pagani" userId="4fcc3142559b8b11" providerId="LiveId" clId="{A15926C8-7934-4635-94B3-0208E1CFECA1}" dt="2018-10-09T15:26:14.723" v="220" actId="1076"/>
          <ac:spMkLst>
            <pc:docMk/>
            <pc:sldMk cId="3822738746" sldId="1552"/>
            <ac:spMk id="17" creationId="{00000000-0000-0000-0000-000000000000}"/>
          </ac:spMkLst>
        </pc:spChg>
        <pc:spChg chg="mod">
          <ac:chgData name="Matteo Pagani" userId="4fcc3142559b8b11" providerId="LiveId" clId="{A15926C8-7934-4635-94B3-0208E1CFECA1}" dt="2018-10-09T15:26:11.984" v="219" actId="1076"/>
          <ac:spMkLst>
            <pc:docMk/>
            <pc:sldMk cId="3822738746" sldId="1552"/>
            <ac:spMk id="20" creationId="{610E9711-781A-AC43-9754-EAE8C4C0D442}"/>
          </ac:spMkLst>
        </pc:spChg>
      </pc:sldChg>
      <pc:sldChg chg="addSp delSp modSp">
        <pc:chgData name="Matteo Pagani" userId="4fcc3142559b8b11" providerId="LiveId" clId="{A15926C8-7934-4635-94B3-0208E1CFECA1}" dt="2018-10-09T15:24:42.716" v="211" actId="1076"/>
        <pc:sldMkLst>
          <pc:docMk/>
          <pc:sldMk cId="2693130327" sldId="1555"/>
        </pc:sldMkLst>
        <pc:spChg chg="mod">
          <ac:chgData name="Matteo Pagani" userId="4fcc3142559b8b11" providerId="LiveId" clId="{A15926C8-7934-4635-94B3-0208E1CFECA1}" dt="2018-10-09T15:24:42.716" v="211" actId="1076"/>
          <ac:spMkLst>
            <pc:docMk/>
            <pc:sldMk cId="2693130327" sldId="1555"/>
            <ac:spMk id="2" creationId="{2C207834-9D30-40D6-8C1B-67785FEE874A}"/>
          </ac:spMkLst>
        </pc:spChg>
        <pc:spChg chg="del">
          <ac:chgData name="Matteo Pagani" userId="4fcc3142559b8b11" providerId="LiveId" clId="{A15926C8-7934-4635-94B3-0208E1CFECA1}" dt="2018-10-09T15:23:54.690" v="201" actId="478"/>
          <ac:spMkLst>
            <pc:docMk/>
            <pc:sldMk cId="2693130327" sldId="1555"/>
            <ac:spMk id="4" creationId="{A71B6C41-50CC-47E4-A5F9-FCCB1E1A3D1F}"/>
          </ac:spMkLst>
        </pc:spChg>
        <pc:spChg chg="add del mod">
          <ac:chgData name="Matteo Pagani" userId="4fcc3142559b8b11" providerId="LiveId" clId="{A15926C8-7934-4635-94B3-0208E1CFECA1}" dt="2018-10-09T15:24:37.889" v="210" actId="12"/>
          <ac:spMkLst>
            <pc:docMk/>
            <pc:sldMk cId="2693130327" sldId="1555"/>
            <ac:spMk id="6" creationId="{CC3D455B-30AC-4CC9-9A04-D906AFCAA240}"/>
          </ac:spMkLst>
        </pc:spChg>
      </pc:sldChg>
      <pc:sldChg chg="addSp delSp modSp add del">
        <pc:chgData name="Matteo Pagani" userId="4fcc3142559b8b11" providerId="LiveId" clId="{A15926C8-7934-4635-94B3-0208E1CFECA1}" dt="2018-10-09T11:18:44.055" v="160"/>
        <pc:sldMkLst>
          <pc:docMk/>
          <pc:sldMk cId="3676361698" sldId="1586"/>
        </pc:sldMkLst>
        <pc:spChg chg="add del mod">
          <ac:chgData name="Matteo Pagani" userId="4fcc3142559b8b11" providerId="LiveId" clId="{A15926C8-7934-4635-94B3-0208E1CFECA1}" dt="2018-10-09T11:18:44.055" v="160"/>
          <ac:spMkLst>
            <pc:docMk/>
            <pc:sldMk cId="3676361698" sldId="1586"/>
            <ac:spMk id="3" creationId="{420C1E88-062B-44DD-97CE-6E5E2F7E7847}"/>
          </ac:spMkLst>
        </pc:spChg>
        <pc:spChg chg="add del mod">
          <ac:chgData name="Matteo Pagani" userId="4fcc3142559b8b11" providerId="LiveId" clId="{A15926C8-7934-4635-94B3-0208E1CFECA1}" dt="2018-10-09T11:18:44.055" v="160"/>
          <ac:spMkLst>
            <pc:docMk/>
            <pc:sldMk cId="3676361698" sldId="1586"/>
            <ac:spMk id="38" creationId="{ED63B780-6E7B-4DAC-A868-7D73CBFF8D71}"/>
          </ac:spMkLst>
        </pc:spChg>
      </pc:sldChg>
      <pc:sldChg chg="modSp add del setBg">
        <pc:chgData name="Matteo Pagani" userId="4fcc3142559b8b11" providerId="LiveId" clId="{A15926C8-7934-4635-94B3-0208E1CFECA1}" dt="2018-10-09T11:19:42.363" v="167"/>
        <pc:sldMkLst>
          <pc:docMk/>
          <pc:sldMk cId="3167470380" sldId="1626"/>
        </pc:sldMkLst>
        <pc:spChg chg="mod">
          <ac:chgData name="Matteo Pagani" userId="4fcc3142559b8b11" providerId="LiveId" clId="{A15926C8-7934-4635-94B3-0208E1CFECA1}" dt="2018-10-09T11:19:19.342" v="162"/>
          <ac:spMkLst>
            <pc:docMk/>
            <pc:sldMk cId="3167470380" sldId="1626"/>
            <ac:spMk id="3" creationId="{00000000-0000-0000-0000-000000000000}"/>
          </ac:spMkLst>
        </pc:spChg>
        <pc:spChg chg="mod">
          <ac:chgData name="Matteo Pagani" userId="4fcc3142559b8b11" providerId="LiveId" clId="{A15926C8-7934-4635-94B3-0208E1CFECA1}" dt="2018-10-09T11:19:21.857" v="163"/>
          <ac:spMkLst>
            <pc:docMk/>
            <pc:sldMk cId="3167470380" sldId="1626"/>
            <ac:spMk id="35" creationId="{00000000-0000-0000-0000-000000000000}"/>
          </ac:spMkLst>
        </pc:spChg>
      </pc:sldChg>
      <pc:sldChg chg="add del">
        <pc:chgData name="Matteo Pagani" userId="4fcc3142559b8b11" providerId="LiveId" clId="{A15926C8-7934-4635-94B3-0208E1CFECA1}" dt="2018-10-09T11:18:33.473" v="158"/>
        <pc:sldMkLst>
          <pc:docMk/>
          <pc:sldMk cId="1473383642" sldId="1652"/>
        </pc:sldMkLst>
      </pc:sldChg>
      <pc:sldChg chg="add">
        <pc:chgData name="Matteo Pagani" userId="4fcc3142559b8b11" providerId="LiveId" clId="{A15926C8-7934-4635-94B3-0208E1CFECA1}" dt="2018-10-09T15:14:12.591" v="168"/>
        <pc:sldMkLst>
          <pc:docMk/>
          <pc:sldMk cId="3570966270" sldId="1827"/>
        </pc:sldMkLst>
      </pc:sldChg>
      <pc:sldChg chg="add del modTransition">
        <pc:chgData name="Matteo Pagani" userId="4fcc3142559b8b11" providerId="LiveId" clId="{A15926C8-7934-4635-94B3-0208E1CFECA1}" dt="2018-10-17T06:27:58.007" v="334"/>
        <pc:sldMkLst>
          <pc:docMk/>
          <pc:sldMk cId="3864083229" sldId="1830"/>
        </pc:sldMkLst>
      </pc:sldChg>
      <pc:sldChg chg="add del">
        <pc:chgData name="Matteo Pagani" userId="4fcc3142559b8b11" providerId="LiveId" clId="{A15926C8-7934-4635-94B3-0208E1CFECA1}" dt="2018-10-09T15:20:58.973" v="192"/>
        <pc:sldMkLst>
          <pc:docMk/>
          <pc:sldMk cId="3087016542" sldId="1831"/>
        </pc:sldMkLst>
      </pc:sldChg>
      <pc:sldChg chg="add modTransition">
        <pc:chgData name="Matteo Pagani" userId="4fcc3142559b8b11" providerId="LiveId" clId="{A15926C8-7934-4635-94B3-0208E1CFECA1}" dt="2018-10-09T15:23:24.740" v="199"/>
        <pc:sldMkLst>
          <pc:docMk/>
          <pc:sldMk cId="4033842112" sldId="1832"/>
        </pc:sldMkLst>
      </pc:sldChg>
      <pc:sldChg chg="modSp">
        <pc:chgData name="Matteo Pagani" userId="4fcc3142559b8b11" providerId="LiveId" clId="{A15926C8-7934-4635-94B3-0208E1CFECA1}" dt="2018-10-09T15:35:35.467" v="226" actId="1076"/>
        <pc:sldMkLst>
          <pc:docMk/>
          <pc:sldMk cId="3493453353" sldId="1863"/>
        </pc:sldMkLst>
        <pc:spChg chg="mod">
          <ac:chgData name="Matteo Pagani" userId="4fcc3142559b8b11" providerId="LiveId" clId="{A15926C8-7934-4635-94B3-0208E1CFECA1}" dt="2018-10-09T15:35:35.467" v="226" actId="1076"/>
          <ac:spMkLst>
            <pc:docMk/>
            <pc:sldMk cId="3493453353" sldId="1863"/>
            <ac:spMk id="3" creationId="{05BD94DD-54AF-DB42-B41E-8E163CCC4415}"/>
          </ac:spMkLst>
        </pc:spChg>
      </pc:sldChg>
      <pc:sldChg chg="mod modTransition modShow">
        <pc:chgData name="Matteo Pagani" userId="4fcc3142559b8b11" providerId="LiveId" clId="{A15926C8-7934-4635-94B3-0208E1CFECA1}" dt="2018-10-17T06:38:04.175" v="352"/>
        <pc:sldMkLst>
          <pc:docMk/>
          <pc:sldMk cId="1602884506" sldId="1871"/>
        </pc:sldMkLst>
      </pc:sldChg>
      <pc:sldChg chg="mod modTransition modShow">
        <pc:chgData name="Matteo Pagani" userId="4fcc3142559b8b11" providerId="LiveId" clId="{A15926C8-7934-4635-94B3-0208E1CFECA1}" dt="2018-10-17T06:38:04.175" v="352"/>
        <pc:sldMkLst>
          <pc:docMk/>
          <pc:sldMk cId="3119276623" sldId="1874"/>
        </pc:sldMkLst>
      </pc:sldChg>
      <pc:sldChg chg="modSp">
        <pc:chgData name="Matteo Pagani" userId="4fcc3142559b8b11" providerId="LiveId" clId="{A15926C8-7934-4635-94B3-0208E1CFECA1}" dt="2018-10-17T18:15:47.911" v="399" actId="20577"/>
        <pc:sldMkLst>
          <pc:docMk/>
          <pc:sldMk cId="3688378511" sldId="1879"/>
        </pc:sldMkLst>
        <pc:spChg chg="mod">
          <ac:chgData name="Matteo Pagani" userId="4fcc3142559b8b11" providerId="LiveId" clId="{A15926C8-7934-4635-94B3-0208E1CFECA1}" dt="2018-10-17T18:15:47.911" v="399" actId="20577"/>
          <ac:spMkLst>
            <pc:docMk/>
            <pc:sldMk cId="3688378511" sldId="1879"/>
            <ac:spMk id="2" creationId="{218095F8-A37A-4A11-9BCE-E5B1689A8CBC}"/>
          </ac:spMkLst>
        </pc:spChg>
      </pc:sldChg>
      <pc:sldChg chg="modSp">
        <pc:chgData name="Matteo Pagani" userId="4fcc3142559b8b11" providerId="LiveId" clId="{A15926C8-7934-4635-94B3-0208E1CFECA1}" dt="2018-10-09T15:37:22.820" v="289" actId="1076"/>
        <pc:sldMkLst>
          <pc:docMk/>
          <pc:sldMk cId="3932940596" sldId="1881"/>
        </pc:sldMkLst>
        <pc:spChg chg="mod">
          <ac:chgData name="Matteo Pagani" userId="4fcc3142559b8b11" providerId="LiveId" clId="{A15926C8-7934-4635-94B3-0208E1CFECA1}" dt="2018-10-09T15:37:22.820" v="289" actId="1076"/>
          <ac:spMkLst>
            <pc:docMk/>
            <pc:sldMk cId="3932940596" sldId="1881"/>
            <ac:spMk id="2" creationId="{4BC56407-5223-418A-8ADE-2CCDBB0A3F89}"/>
          </ac:spMkLst>
        </pc:spChg>
        <pc:spChg chg="mod">
          <ac:chgData name="Matteo Pagani" userId="4fcc3142559b8b11" providerId="LiveId" clId="{A15926C8-7934-4635-94B3-0208E1CFECA1}" dt="2018-10-09T15:37:19.640" v="288" actId="1076"/>
          <ac:spMkLst>
            <pc:docMk/>
            <pc:sldMk cId="3932940596" sldId="1881"/>
            <ac:spMk id="3" creationId="{0B50B2A1-3EA2-4FF5-BEA0-380ACAE1B894}"/>
          </ac:spMkLst>
        </pc:spChg>
      </pc:sldChg>
      <pc:sldChg chg="modSp">
        <pc:chgData name="Matteo Pagani" userId="4fcc3142559b8b11" providerId="LiveId" clId="{A15926C8-7934-4635-94B3-0208E1CFECA1}" dt="2018-10-09T15:25:39.805" v="217" actId="14100"/>
        <pc:sldMkLst>
          <pc:docMk/>
          <pc:sldMk cId="94320876" sldId="1882"/>
        </pc:sldMkLst>
        <pc:spChg chg="mod">
          <ac:chgData name="Matteo Pagani" userId="4fcc3142559b8b11" providerId="LiveId" clId="{A15926C8-7934-4635-94B3-0208E1CFECA1}" dt="2018-10-09T15:25:39.805" v="217" actId="14100"/>
          <ac:spMkLst>
            <pc:docMk/>
            <pc:sldMk cId="94320876" sldId="1882"/>
            <ac:spMk id="2" creationId="{CEE7F1CB-F62F-8147-B043-9B3258D4D319}"/>
          </ac:spMkLst>
        </pc:spChg>
        <pc:spChg chg="mod">
          <ac:chgData name="Matteo Pagani" userId="4fcc3142559b8b11" providerId="LiveId" clId="{A15926C8-7934-4635-94B3-0208E1CFECA1}" dt="2018-10-09T15:25:27.894" v="213" actId="1076"/>
          <ac:spMkLst>
            <pc:docMk/>
            <pc:sldMk cId="94320876" sldId="1882"/>
            <ac:spMk id="3" creationId="{A71BF964-2A1E-5E42-B722-7EDEE784ACC5}"/>
          </ac:spMkLst>
        </pc:spChg>
      </pc:sldChg>
      <pc:sldChg chg="add del">
        <pc:chgData name="Matteo Pagani" userId="4fcc3142559b8b11" providerId="LiveId" clId="{A15926C8-7934-4635-94B3-0208E1CFECA1}" dt="2018-10-19T07:31:54.037" v="409" actId="2696"/>
        <pc:sldMkLst>
          <pc:docMk/>
          <pc:sldMk cId="1979914588" sldId="1887"/>
        </pc:sldMkLst>
      </pc:sldChg>
      <pc:sldChg chg="addSp delSp modSp add modTransition delAnim">
        <pc:chgData name="Matteo Pagani" userId="4fcc3142559b8b11" providerId="LiveId" clId="{A15926C8-7934-4635-94B3-0208E1CFECA1}" dt="2018-10-19T07:45:18.638" v="863" actId="478"/>
        <pc:sldMkLst>
          <pc:docMk/>
          <pc:sldMk cId="1358627367" sldId="1888"/>
        </pc:sldMkLst>
        <pc:spChg chg="mod">
          <ac:chgData name="Matteo Pagani" userId="4fcc3142559b8b11" providerId="LiveId" clId="{A15926C8-7934-4635-94B3-0208E1CFECA1}" dt="2018-10-19T07:35:47.157" v="438" actId="313"/>
          <ac:spMkLst>
            <pc:docMk/>
            <pc:sldMk cId="1358627367" sldId="1888"/>
            <ac:spMk id="2" creationId="{294C2D98-695E-D341-B86B-04173663D1B3}"/>
          </ac:spMkLst>
        </pc:spChg>
        <pc:spChg chg="mod">
          <ac:chgData name="Matteo Pagani" userId="4fcc3142559b8b11" providerId="LiveId" clId="{A15926C8-7934-4635-94B3-0208E1CFECA1}" dt="2018-10-19T07:33:24.802" v="437"/>
          <ac:spMkLst>
            <pc:docMk/>
            <pc:sldMk cId="1358627367" sldId="1888"/>
            <ac:spMk id="3" creationId="{86745671-8AA3-3349-944D-EDE3C2C4C505}"/>
          </ac:spMkLst>
        </pc:spChg>
        <pc:spChg chg="add del mod">
          <ac:chgData name="Matteo Pagani" userId="4fcc3142559b8b11" providerId="LiveId" clId="{A15926C8-7934-4635-94B3-0208E1CFECA1}" dt="2018-10-19T07:45:18.638" v="863" actId="478"/>
          <ac:spMkLst>
            <pc:docMk/>
            <pc:sldMk cId="1358627367" sldId="1888"/>
            <ac:spMk id="4" creationId="{671B1E4B-06A9-4DB7-87D0-EC217D8EA039}"/>
          </ac:spMkLst>
        </pc:spChg>
        <pc:spChg chg="del">
          <ac:chgData name="Matteo Pagani" userId="4fcc3142559b8b11" providerId="LiveId" clId="{A15926C8-7934-4635-94B3-0208E1CFECA1}" dt="2018-10-19T07:32:18.355" v="411" actId="478"/>
          <ac:spMkLst>
            <pc:docMk/>
            <pc:sldMk cId="1358627367" sldId="1888"/>
            <ac:spMk id="6" creationId="{6675A7D0-DE36-AF41-97E4-79A1EFB670D0}"/>
          </ac:spMkLst>
        </pc:spChg>
        <pc:picChg chg="del">
          <ac:chgData name="Matteo Pagani" userId="4fcc3142559b8b11" providerId="LiveId" clId="{A15926C8-7934-4635-94B3-0208E1CFECA1}" dt="2018-10-19T07:32:17.145" v="410" actId="478"/>
          <ac:picMkLst>
            <pc:docMk/>
            <pc:sldMk cId="1358627367" sldId="1888"/>
            <ac:picMk id="7" creationId="{AB401C61-B265-E44B-8FB0-286384B8D65B}"/>
          </ac:picMkLst>
        </pc:picChg>
      </pc:sldChg>
      <pc:sldChg chg="add">
        <pc:chgData name="Matteo Pagani" userId="4fcc3142559b8b11" providerId="LiveId" clId="{A15926C8-7934-4635-94B3-0208E1CFECA1}" dt="2018-10-17T06:39:10.538" v="356"/>
        <pc:sldMkLst>
          <pc:docMk/>
          <pc:sldMk cId="1156527" sldId="1892"/>
        </pc:sldMkLst>
      </pc:sldChg>
      <pc:sldChg chg="mod modTransition modShow">
        <pc:chgData name="Matteo Pagani" userId="4fcc3142559b8b11" providerId="LiveId" clId="{A15926C8-7934-4635-94B3-0208E1CFECA1}" dt="2018-10-17T06:38:04.175" v="352"/>
        <pc:sldMkLst>
          <pc:docMk/>
          <pc:sldMk cId="776727161" sldId="1893"/>
        </pc:sldMkLst>
      </pc:sldChg>
      <pc:sldChg chg="add del">
        <pc:chgData name="Matteo Pagani" userId="4fcc3142559b8b11" providerId="LiveId" clId="{A15926C8-7934-4635-94B3-0208E1CFECA1}" dt="2018-10-17T06:38:51.399" v="355"/>
        <pc:sldMkLst>
          <pc:docMk/>
          <pc:sldMk cId="16259533" sldId="1896"/>
        </pc:sldMkLst>
      </pc:sldChg>
      <pc:sldChg chg="add">
        <pc:chgData name="Matteo Pagani" userId="4fcc3142559b8b11" providerId="LiveId" clId="{A15926C8-7934-4635-94B3-0208E1CFECA1}" dt="2018-10-09T11:15:07.857" v="0"/>
        <pc:sldMkLst>
          <pc:docMk/>
          <pc:sldMk cId="2404834603" sldId="1900"/>
        </pc:sldMkLst>
      </pc:sldChg>
      <pc:sldChg chg="add ord">
        <pc:chgData name="Matteo Pagani" userId="4fcc3142559b8b11" providerId="LiveId" clId="{A15926C8-7934-4635-94B3-0208E1CFECA1}" dt="2018-10-09T11:16:24.781" v="137"/>
        <pc:sldMkLst>
          <pc:docMk/>
          <pc:sldMk cId="156279868" sldId="1904"/>
        </pc:sldMkLst>
      </pc:sldChg>
      <pc:sldChg chg="modSp add">
        <pc:chgData name="Matteo Pagani" userId="4fcc3142559b8b11" providerId="LiveId" clId="{A15926C8-7934-4635-94B3-0208E1CFECA1}" dt="2018-10-17T18:15:43.707" v="387" actId="20577"/>
        <pc:sldMkLst>
          <pc:docMk/>
          <pc:sldMk cId="1530983497" sldId="1905"/>
        </pc:sldMkLst>
        <pc:spChg chg="mod">
          <ac:chgData name="Matteo Pagani" userId="4fcc3142559b8b11" providerId="LiveId" clId="{A15926C8-7934-4635-94B3-0208E1CFECA1}" dt="2018-10-17T18:15:43.707" v="387" actId="20577"/>
          <ac:spMkLst>
            <pc:docMk/>
            <pc:sldMk cId="1530983497" sldId="1905"/>
            <ac:spMk id="2" creationId="{0F073BB8-FC42-4584-9D18-98EB432C130A}"/>
          </ac:spMkLst>
        </pc:spChg>
      </pc:sldChg>
      <pc:sldChg chg="add del setBg">
        <pc:chgData name="Matteo Pagani" userId="4fcc3142559b8b11" providerId="LiveId" clId="{A15926C8-7934-4635-94B3-0208E1CFECA1}" dt="2018-10-09T15:20:58.973" v="192"/>
        <pc:sldMkLst>
          <pc:docMk/>
          <pc:sldMk cId="1415122760" sldId="1907"/>
        </pc:sldMkLst>
      </pc:sldChg>
      <pc:sldChg chg="modSp add ord">
        <pc:chgData name="Matteo Pagani" userId="4fcc3142559b8b11" providerId="LiveId" clId="{A15926C8-7934-4635-94B3-0208E1CFECA1}" dt="2018-10-09T15:38:12.143" v="331" actId="20577"/>
        <pc:sldMkLst>
          <pc:docMk/>
          <pc:sldMk cId="3497236161" sldId="1908"/>
        </pc:sldMkLst>
        <pc:spChg chg="mod">
          <ac:chgData name="Matteo Pagani" userId="4fcc3142559b8b11" providerId="LiveId" clId="{A15926C8-7934-4635-94B3-0208E1CFECA1}" dt="2018-10-09T15:38:12.143" v="331" actId="20577"/>
          <ac:spMkLst>
            <pc:docMk/>
            <pc:sldMk cId="3497236161" sldId="1908"/>
            <ac:spMk id="2" creationId="{89E36756-4ECC-4563-9847-79578B809B5C}"/>
          </ac:spMkLst>
        </pc:spChg>
      </pc:sldChg>
      <pc:sldChg chg="modSp add">
        <pc:chgData name="Matteo Pagani" userId="4fcc3142559b8b11" providerId="LiveId" clId="{A15926C8-7934-4635-94B3-0208E1CFECA1}" dt="2018-10-17T18:15:57.477" v="403" actId="20577"/>
        <pc:sldMkLst>
          <pc:docMk/>
          <pc:sldMk cId="30513120" sldId="1909"/>
        </pc:sldMkLst>
        <pc:spChg chg="mod">
          <ac:chgData name="Matteo Pagani" userId="4fcc3142559b8b11" providerId="LiveId" clId="{A15926C8-7934-4635-94B3-0208E1CFECA1}" dt="2018-10-17T18:15:57.477" v="403" actId="20577"/>
          <ac:spMkLst>
            <pc:docMk/>
            <pc:sldMk cId="30513120" sldId="1909"/>
            <ac:spMk id="2" creationId="{218095F8-A37A-4A11-9BCE-E5B1689A8CBC}"/>
          </ac:spMkLst>
        </pc:spChg>
      </pc:sldChg>
      <pc:sldChg chg="modSp add">
        <pc:chgData name="Matteo Pagani" userId="4fcc3142559b8b11" providerId="LiveId" clId="{A15926C8-7934-4635-94B3-0208E1CFECA1}" dt="2018-10-17T12:14:17.899" v="371" actId="20577"/>
        <pc:sldMkLst>
          <pc:docMk/>
          <pc:sldMk cId="1300755130" sldId="1910"/>
        </pc:sldMkLst>
        <pc:spChg chg="mod">
          <ac:chgData name="Matteo Pagani" userId="4fcc3142559b8b11" providerId="LiveId" clId="{A15926C8-7934-4635-94B3-0208E1CFECA1}" dt="2018-10-17T12:14:17.899" v="371" actId="20577"/>
          <ac:spMkLst>
            <pc:docMk/>
            <pc:sldMk cId="1300755130" sldId="1910"/>
            <ac:spMk id="2" creationId="{89E36756-4ECC-4563-9847-79578B809B5C}"/>
          </ac:spMkLst>
        </pc:spChg>
      </pc:sldChg>
      <pc:sldChg chg="modSp new add del">
        <pc:chgData name="Matteo Pagani" userId="4fcc3142559b8b11" providerId="LiveId" clId="{A15926C8-7934-4635-94B3-0208E1CFECA1}" dt="2018-10-19T07:37:02.107" v="480" actId="2696"/>
        <pc:sldMkLst>
          <pc:docMk/>
          <pc:sldMk cId="523595626" sldId="1911"/>
        </pc:sldMkLst>
        <pc:spChg chg="mod">
          <ac:chgData name="Matteo Pagani" userId="4fcc3142559b8b11" providerId="LiveId" clId="{A15926C8-7934-4635-94B3-0208E1CFECA1}" dt="2018-10-19T07:37:00.832" v="479" actId="20577"/>
          <ac:spMkLst>
            <pc:docMk/>
            <pc:sldMk cId="523595626" sldId="1911"/>
            <ac:spMk id="2" creationId="{F524BCF6-BDEA-4D33-8277-D67E26DA1B79}"/>
          </ac:spMkLst>
        </pc:spChg>
      </pc:sldChg>
      <pc:sldChg chg="addSp delSp modSp new add">
        <pc:chgData name="Matteo Pagani" userId="4fcc3142559b8b11" providerId="LiveId" clId="{A15926C8-7934-4635-94B3-0208E1CFECA1}" dt="2018-10-19T07:46:40.495" v="879" actId="404"/>
        <pc:sldMkLst>
          <pc:docMk/>
          <pc:sldMk cId="2333963618" sldId="1911"/>
        </pc:sldMkLst>
        <pc:spChg chg="mod">
          <ac:chgData name="Matteo Pagani" userId="4fcc3142559b8b11" providerId="LiveId" clId="{A15926C8-7934-4635-94B3-0208E1CFECA1}" dt="2018-10-19T07:44:24.801" v="855" actId="404"/>
          <ac:spMkLst>
            <pc:docMk/>
            <pc:sldMk cId="2333963618" sldId="1911"/>
            <ac:spMk id="2" creationId="{AF0C87E3-A45E-4CB8-B7AD-AEB56CC2653E}"/>
          </ac:spMkLst>
        </pc:spChg>
        <pc:spChg chg="mod">
          <ac:chgData name="Matteo Pagani" userId="4fcc3142559b8b11" providerId="LiveId" clId="{A15926C8-7934-4635-94B3-0208E1CFECA1}" dt="2018-10-19T07:41:04.243" v="500" actId="20577"/>
          <ac:spMkLst>
            <pc:docMk/>
            <pc:sldMk cId="2333963618" sldId="1911"/>
            <ac:spMk id="3" creationId="{98DEF78A-E002-4C1A-B22F-47A57F2D3C36}"/>
          </ac:spMkLst>
        </pc:spChg>
        <pc:spChg chg="add del">
          <ac:chgData name="Matteo Pagani" userId="4fcc3142559b8b11" providerId="LiveId" clId="{A15926C8-7934-4635-94B3-0208E1CFECA1}" dt="2018-10-19T07:45:58.213" v="867"/>
          <ac:spMkLst>
            <pc:docMk/>
            <pc:sldMk cId="2333963618" sldId="1911"/>
            <ac:spMk id="6" creationId="{27033388-5939-4D5C-83D9-0AC279159FA0}"/>
          </ac:spMkLst>
        </pc:spChg>
        <pc:spChg chg="add mod">
          <ac:chgData name="Matteo Pagani" userId="4fcc3142559b8b11" providerId="LiveId" clId="{A15926C8-7934-4635-94B3-0208E1CFECA1}" dt="2018-10-19T07:46:40.495" v="879" actId="404"/>
          <ac:spMkLst>
            <pc:docMk/>
            <pc:sldMk cId="2333963618" sldId="1911"/>
            <ac:spMk id="7" creationId="{C49EBF39-D7EA-4C87-9CDE-D138C027EF61}"/>
          </ac:spMkLst>
        </pc:spChg>
        <pc:graphicFrameChg chg="add del">
          <ac:chgData name="Matteo Pagani" userId="4fcc3142559b8b11" providerId="LiveId" clId="{A15926C8-7934-4635-94B3-0208E1CFECA1}" dt="2018-10-19T07:44:48.347" v="859"/>
          <ac:graphicFrameMkLst>
            <pc:docMk/>
            <pc:sldMk cId="2333963618" sldId="1911"/>
            <ac:graphicFrameMk id="4" creationId="{D54477CE-BA77-40D7-B23C-CD9404E849C0}"/>
          </ac:graphicFrameMkLst>
        </pc:graphicFrameChg>
        <pc:graphicFrameChg chg="add del mod modGraphic">
          <ac:chgData name="Matteo Pagani" userId="4fcc3142559b8b11" providerId="LiveId" clId="{A15926C8-7934-4635-94B3-0208E1CFECA1}" dt="2018-10-19T07:45:55.995" v="865" actId="478"/>
          <ac:graphicFrameMkLst>
            <pc:docMk/>
            <pc:sldMk cId="2333963618" sldId="1911"/>
            <ac:graphicFrameMk id="5" creationId="{BFBB645C-F178-4E8F-A50A-C825EEC3B248}"/>
          </ac:graphicFrameMkLst>
        </pc:graphicFrameChg>
      </pc:sldChg>
      <pc:sldMasterChg chg="delSldLayout">
        <pc:chgData name="Matteo Pagani" userId="4fcc3142559b8b11" providerId="LiveId" clId="{A15926C8-7934-4635-94B3-0208E1CFECA1}" dt="2018-10-09T15:26:41.701" v="222" actId="2696"/>
        <pc:sldMasterMkLst>
          <pc:docMk/>
          <pc:sldMasterMk cId="3593001564" sldId="2147483715"/>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10/18/2018 9:37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714640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apply this to your </a:t>
            </a:r>
            <a:r>
              <a:rPr lang="en-US" err="1"/>
              <a:t>ContentPage</a:t>
            </a:r>
            <a:endParaRPr lang="en-US"/>
          </a:p>
          <a:p>
            <a:endParaRPr lang="en-US"/>
          </a:p>
          <a:p>
            <a:r>
              <a:rPr lang="en-US" err="1"/>
              <a:t>Device.FlowDirection</a:t>
            </a:r>
            <a:r>
              <a:rPr lang="en-US"/>
              <a:t> is a helper to get the device direction based on language and region choices</a:t>
            </a:r>
          </a:p>
          <a:p>
            <a:endParaRPr lang="en-US"/>
          </a:p>
          <a:p>
            <a:r>
              <a:rPr lang="en-US"/>
              <a:t>inherited by children. Can be </a:t>
            </a:r>
            <a:r>
              <a:rPr lang="en-US" err="1"/>
              <a:t>overriden</a:t>
            </a:r>
            <a:r>
              <a:rPr lang="en-US"/>
              <a:t>.</a:t>
            </a:r>
          </a:p>
          <a:p>
            <a:endParaRPr lang="en-US"/>
          </a:p>
          <a:p>
            <a:endParaRPr lang="en-US"/>
          </a:p>
          <a:p>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10/18/2018 9:37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66169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10/18/2018 9:37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48900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10/18/2018 9:37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27518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365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apply this to your </a:t>
            </a:r>
            <a:r>
              <a:rPr lang="en-US" err="1"/>
              <a:t>ContentPage</a:t>
            </a:r>
            <a:endParaRPr lang="en-US"/>
          </a:p>
          <a:p>
            <a:endParaRPr lang="en-US"/>
          </a:p>
          <a:p>
            <a:r>
              <a:rPr lang="en-US" err="1"/>
              <a:t>Device.FlowDirection</a:t>
            </a:r>
            <a:r>
              <a:rPr lang="en-US"/>
              <a:t> is a helper to get the device direction based on language and region choices</a:t>
            </a:r>
          </a:p>
          <a:p>
            <a:endParaRPr lang="en-US"/>
          </a:p>
          <a:p>
            <a:r>
              <a:rPr lang="en-US"/>
              <a:t>inherited by children. Can be </a:t>
            </a:r>
            <a:r>
              <a:rPr lang="en-US" err="1"/>
              <a:t>overriden</a:t>
            </a:r>
            <a:r>
              <a:rPr lang="en-US"/>
              <a:t>.</a:t>
            </a:r>
          </a:p>
          <a:p>
            <a:endParaRPr lang="en-US"/>
          </a:p>
          <a:p>
            <a:endParaRPr lang="en-US"/>
          </a:p>
          <a:p>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10/18/2018 9:37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570657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890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10/18/2018 9:37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942539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 example of </a:t>
            </a:r>
            <a:r>
              <a:rPr lang="en-US"/>
              <a:t>getting preferences:</a:t>
            </a:r>
          </a:p>
        </p:txBody>
      </p:sp>
      <p:sp>
        <p:nvSpPr>
          <p:cNvPr id="4" name="Header Placeholder 3"/>
          <p:cNvSpPr>
            <a:spLocks noGrp="1"/>
          </p:cNvSpPr>
          <p:nvPr>
            <p:ph type="hdr" sz="quarter" idx="10"/>
          </p:nvPr>
        </p:nvSpPr>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srgbClr val="3B99D4"/>
                </a:solidFill>
                <a:effectLst/>
                <a:uLnTx/>
                <a:uFillTx/>
                <a:latin typeface="Segoe UI"/>
                <a:ea typeface="+mn-ea"/>
                <a:cs typeface="Segoe UI"/>
                <a:sym typeface="Segoe UI"/>
              </a:rPr>
              <a:t>Microsoft Build 2017</a:t>
            </a:r>
            <a:endParaRPr kumimoji="0" lang="en-US" sz="4500" b="1" i="0" u="none" strike="noStrike" kern="0" cap="none" spc="0" normalizeH="0" baseline="0" noProof="0" dirty="0">
              <a:ln>
                <a:noFill/>
              </a:ln>
              <a:solidFill>
                <a:srgbClr val="3B99D4"/>
              </a:solidFill>
              <a:effectLst/>
              <a:uLnTx/>
              <a:uFillTx/>
              <a:latin typeface="Segoe UI"/>
              <a:ea typeface="+mn-ea"/>
              <a:cs typeface="Segoe UI"/>
              <a:sym typeface="Segoe UI"/>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endParaRPr kumimoji="0" lang="en-US" sz="400" b="1"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6" name="Date Placeholder 5"/>
          <p:cNvSpPr>
            <a:spLocks noGrp="1"/>
          </p:cNvSpPr>
          <p:nvPr>
            <p:ph type="dt" idx="12"/>
          </p:nvPr>
        </p:nvSpPr>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10/18/2018 9:37 AM</a:t>
            </a:fld>
            <a:endParaRPr kumimoji="0" lang="en-US" sz="4500" b="1" i="0" u="none" strike="noStrike" kern="0" cap="none" spc="0" normalizeH="0" baseline="0" noProof="0" dirty="0">
              <a:ln>
                <a:noFill/>
              </a:ln>
              <a:solidFill>
                <a:srgbClr val="3B99D4"/>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34</a:t>
            </a:fld>
            <a:endParaRPr kumimoji="0" lang="en-US" sz="4500" b="1" i="0" u="none" strike="noStrike" kern="0" cap="none" spc="0" normalizeH="0" baseline="0" noProof="0" dirty="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735578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10/18/2018 9:37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2070626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3180337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941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742CF5-576E-4BE3-9102-375535DDCE68}" type="datetime1">
              <a:rPr lang="en-US" smtClean="0"/>
              <a:t>10/18/2018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177628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742CF5-576E-4BE3-9102-375535DDCE68}" type="datetime1">
              <a:rPr lang="en-US" smtClean="0"/>
              <a:t>10/18/2018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379120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742CF5-576E-4BE3-9102-375535DDCE68}" type="datetime1">
              <a:rPr lang="en-US" smtClean="0"/>
              <a:t>10/18/2018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2460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Concept Description</a:t>
            </a:r>
            <a:endParaRPr lang="en-US" b="0"/>
          </a:p>
          <a:p>
            <a:pPr marL="0" indent="0">
              <a:buNone/>
            </a:pPr>
            <a:r>
              <a:rPr lang="en-US" sz="1200">
                <a:solidFill>
                  <a:schemeClr val="tx1">
                    <a:lumMod val="75000"/>
                    <a:lumOff val="25000"/>
                  </a:schemeClr>
                </a:solidFill>
                <a:latin typeface="Segoe UI Light" panose="020B0502040204020203" pitchFamily="34" charset="0"/>
                <a:cs typeface="Segoe UI Light" panose="020B0502040204020203" pitchFamily="34" charset="0"/>
              </a:rPr>
              <a:t>A simple statement (“elevator pitch”) that describes your concept. It’s okay if the description doesn’t completely describe the concept. </a:t>
            </a:r>
          </a:p>
          <a:p>
            <a:pPr marL="0" indent="0">
              <a:buNone/>
            </a:pPr>
            <a:endParaRPr lang="en-US" sz="1200">
              <a:solidFill>
                <a:schemeClr val="tx1">
                  <a:lumMod val="75000"/>
                  <a:lumOff val="25000"/>
                </a:schemeClr>
              </a:solidFill>
              <a:latin typeface="Segoe UI Light" panose="020B0502040204020203" pitchFamily="34" charset="0"/>
              <a:cs typeface="Segoe UI Light" panose="020B0502040204020203" pitchFamily="34" charset="0"/>
            </a:endParaRPr>
          </a:p>
          <a:p>
            <a:pPr marL="0" indent="0">
              <a:buNone/>
            </a:pPr>
            <a:r>
              <a:rPr lang="en-US" sz="1200">
                <a:solidFill>
                  <a:schemeClr val="tx1">
                    <a:lumMod val="75000"/>
                    <a:lumOff val="25000"/>
                  </a:schemeClr>
                </a:solidFill>
                <a:latin typeface="Segoe UI Light" panose="020B0502040204020203" pitchFamily="34" charset="0"/>
                <a:cs typeface="Segoe UI Light" panose="020B0502040204020203" pitchFamily="34" charset="0"/>
              </a:rPr>
              <a:t>The participant’s questions, at this point, help highlight the details about the concept that the participant cares most about.</a:t>
            </a:r>
          </a:p>
          <a:p>
            <a:pPr marL="0" indent="0">
              <a:buNone/>
            </a:pPr>
            <a:endParaRPr lang="en-US" sz="1200">
              <a:latin typeface="Segoe UI Light" panose="020B0502040204020203" pitchFamily="34" charset="0"/>
              <a:cs typeface="Segoe UI Light" panose="020B0502040204020203" pitchFamily="34" charset="0"/>
            </a:endParaRPr>
          </a:p>
          <a:p>
            <a:pPr marL="0" indent="0">
              <a:buNone/>
            </a:pPr>
            <a:r>
              <a:rPr lang="en-US" sz="1200">
                <a:latin typeface="Segoe UI Light" panose="020B0502040204020203" pitchFamily="34" charset="0"/>
                <a:cs typeface="Segoe UI Light" panose="020B0502040204020203" pitchFamily="34" charset="0"/>
              </a:rPr>
              <a:t>Ideally, your description should be no more than two sentences.</a:t>
            </a:r>
          </a:p>
          <a:p>
            <a:endParaRPr lang="en-US" b="1"/>
          </a:p>
        </p:txBody>
      </p:sp>
      <p:sp>
        <p:nvSpPr>
          <p:cNvPr id="4" name="Slide Number Placeholder 3"/>
          <p:cNvSpPr>
            <a:spLocks noGrp="1"/>
          </p:cNvSpPr>
          <p:nvPr>
            <p:ph type="sldNum" sz="quarter" idx="10"/>
          </p:nvPr>
        </p:nvSpPr>
        <p:spPr/>
        <p:txBody>
          <a:bodyPr/>
          <a:lstStyle/>
          <a:p>
            <a:fld id="{02312581-360B-47C1-B542-E243687CFC8B}" type="slidenum">
              <a:rPr lang="en-US" smtClean="0"/>
              <a:t>43</a:t>
            </a:fld>
            <a:endParaRPr lang="en-US"/>
          </a:p>
        </p:txBody>
      </p:sp>
    </p:spTree>
    <p:extLst>
      <p:ext uri="{BB962C8B-B14F-4D97-AF65-F5344CB8AC3E}">
        <p14:creationId xmlns:p14="http://schemas.microsoft.com/office/powerpoint/2010/main" val="400205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46</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72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sz="1200" b="0" i="0" u="none" strike="noStrike" kern="1200" cap="none" baseline="0" dirty="0">
              <a:solidFill>
                <a:schemeClr val="tx1"/>
              </a:solidFill>
              <a:effectLst/>
              <a:latin typeface="Helvetica Neue"/>
              <a:ea typeface="Helvetica Neue"/>
              <a:cs typeface="Helvetica Neue"/>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2617390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dirty="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10/18/2018 9:37 AM</a:t>
            </a:fld>
            <a:endParaRPr kumimoji="0" lang="en-US" sz="4500" b="1" i="0" u="none" strike="noStrike" kern="0" cap="none" spc="0" normalizeH="0" baseline="0" noProof="0" dirty="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6</a:t>
            </a:fld>
            <a:endParaRPr kumimoji="0" lang="en-US" sz="4500" b="1" i="0" u="none" strike="noStrike" kern="0" cap="none" spc="0" normalizeH="0" baseline="0" noProof="0" dirty="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114588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Connect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pPr marL="0" marR="0" lvl="0" indent="0" algn="r" defTabSz="950464" rtl="0" eaLnBrk="1" fontAlgn="auto" latinLnBrk="0" hangingPunct="1">
                <a:lnSpc>
                  <a:spcPct val="100000"/>
                </a:lnSpc>
                <a:spcBef>
                  <a:spcPts val="0"/>
                </a:spcBef>
                <a:spcAft>
                  <a:spcPts val="0"/>
                </a:spcAft>
                <a:buClrTx/>
                <a:buSzTx/>
                <a:buFontTx/>
                <a:buNone/>
                <a:tabLst/>
                <a:defRPr/>
              </a:pPr>
              <a:t>10/18/2018 9:37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pPr marL="0" marR="0" lvl="0" indent="0" algn="r" defTabSz="95046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549268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a:solidFill>
                <a:schemeClr val="tx1"/>
              </a:solidFill>
              <a:effectLst/>
              <a:latin typeface="Segoe UI"/>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22642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E38F2-7405-44A7-AA50-F13DECB134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89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9:37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95433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20.png"/><Relationship Id="rId12"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1.emf"/><Relationship Id="rId11" Type="http://schemas.openxmlformats.org/officeDocument/2006/relationships/image" Target="../media/image17.png"/><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19.png"/><Relationship Id="rId9"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18.sv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8.svg"/><Relationship Id="rId5" Type="http://schemas.openxmlformats.org/officeDocument/2006/relationships/image" Target="../media/image20.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8.svg"/><Relationship Id="rId5" Type="http://schemas.openxmlformats.org/officeDocument/2006/relationships/image" Target="../media/image20.png"/><Relationship Id="rId10" Type="http://schemas.openxmlformats.org/officeDocument/2006/relationships/image" Target="../media/image18.svg"/><Relationship Id="rId4" Type="http://schemas.openxmlformats.org/officeDocument/2006/relationships/image" Target="../media/image15.png"/><Relationship Id="rId9"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21.png"/><Relationship Id="rId9"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16.svg"/><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23.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6.sv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55306"/>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717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3773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8894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98809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A7AC5-6045-4418-8E60-F48788734473}"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7258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pic>
        <p:nvPicPr>
          <p:cNvPr id="5" name="Graphic 4">
            <a:extLst>
              <a:ext uri="{FF2B5EF4-FFF2-40B4-BE49-F238E27FC236}">
                <a16:creationId xmlns:a16="http://schemas.microsoft.com/office/drawing/2014/main" id="{7B814EBF-A6F1-463C-BFA6-0D8B8012F7D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5032" y="20673"/>
            <a:ext cx="5127959" cy="1728228"/>
          </a:xfrm>
          <a:prstGeom prst="rect">
            <a:avLst/>
          </a:prstGeom>
        </p:spPr>
      </p:pic>
      <p:sp>
        <p:nvSpPr>
          <p:cNvPr id="8" name="Rectangle 7">
            <a:extLst>
              <a:ext uri="{FF2B5EF4-FFF2-40B4-BE49-F238E27FC236}">
                <a16:creationId xmlns:a16="http://schemas.microsoft.com/office/drawing/2014/main" id="{F592810F-5714-4141-ABFB-36DB2CD97168}"/>
              </a:ext>
            </a:extLst>
          </p:cNvPr>
          <p:cNvSpPr/>
          <p:nvPr userDrawn="1"/>
        </p:nvSpPr>
        <p:spPr>
          <a:xfrm>
            <a:off x="5318699" y="1111900"/>
            <a:ext cx="285963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rgbClr val="FFFFFF"/>
                </a:solidFill>
                <a:effectLst/>
              </a:rPr>
              <a:t>10 Years</a:t>
            </a:r>
          </a:p>
        </p:txBody>
      </p:sp>
    </p:spTree>
    <p:extLst>
      <p:ext uri="{BB962C8B-B14F-4D97-AF65-F5344CB8AC3E}">
        <p14:creationId xmlns:p14="http://schemas.microsoft.com/office/powerpoint/2010/main" val="3911450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pic>
        <p:nvPicPr>
          <p:cNvPr id="12" name="Graphic 11">
            <a:extLst>
              <a:ext uri="{FF2B5EF4-FFF2-40B4-BE49-F238E27FC236}">
                <a16:creationId xmlns:a16="http://schemas.microsoft.com/office/drawing/2014/main" id="{46915C87-3FB9-438F-AD09-C96AB42ADEF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838024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Graphic 7">
            <a:extLst>
              <a:ext uri="{FF2B5EF4-FFF2-40B4-BE49-F238E27FC236}">
                <a16:creationId xmlns:a16="http://schemas.microsoft.com/office/drawing/2014/main" id="{0EC5BCCE-4B4C-4BC8-9D36-E192C06516C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366806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9" name="Graphic 8">
            <a:extLst>
              <a:ext uri="{FF2B5EF4-FFF2-40B4-BE49-F238E27FC236}">
                <a16:creationId xmlns:a16="http://schemas.microsoft.com/office/drawing/2014/main" id="{67750877-A442-4CA3-8C55-2679EDC77D0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285014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Graphic 5">
            <a:extLst>
              <a:ext uri="{FF2B5EF4-FFF2-40B4-BE49-F238E27FC236}">
                <a16:creationId xmlns:a16="http://schemas.microsoft.com/office/drawing/2014/main" id="{C475406D-FBF8-470F-8A46-06468F6162C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1222769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pic>
        <p:nvPicPr>
          <p:cNvPr id="10" name="Graphic 9">
            <a:extLst>
              <a:ext uri="{FF2B5EF4-FFF2-40B4-BE49-F238E27FC236}">
                <a16:creationId xmlns:a16="http://schemas.microsoft.com/office/drawing/2014/main" id="{A43EF450-EBE3-44F2-8933-0372BE044AC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02013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13" name="Graphic 12">
            <a:extLst>
              <a:ext uri="{FF2B5EF4-FFF2-40B4-BE49-F238E27FC236}">
                <a16:creationId xmlns:a16="http://schemas.microsoft.com/office/drawing/2014/main" id="{8322AB92-BFE9-49A0-9BCF-9D7DA37D2BD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95150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9" name="Graphic 8">
            <a:extLst>
              <a:ext uri="{FF2B5EF4-FFF2-40B4-BE49-F238E27FC236}">
                <a16:creationId xmlns:a16="http://schemas.microsoft.com/office/drawing/2014/main" id="{439E75BD-A5F9-4A6A-BCE4-C6D74624497A}"/>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3246790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Graphic 5">
            <a:extLst>
              <a:ext uri="{FF2B5EF4-FFF2-40B4-BE49-F238E27FC236}">
                <a16:creationId xmlns:a16="http://schemas.microsoft.com/office/drawing/2014/main" id="{E7718272-323C-46A7-AE9E-49FEE4DBAE3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152024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Graphic 7">
            <a:extLst>
              <a:ext uri="{FF2B5EF4-FFF2-40B4-BE49-F238E27FC236}">
                <a16:creationId xmlns:a16="http://schemas.microsoft.com/office/drawing/2014/main" id="{D3F12022-54EB-463C-881C-26972D506B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39199186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11" name="Graphic 10">
            <a:extLst>
              <a:ext uri="{FF2B5EF4-FFF2-40B4-BE49-F238E27FC236}">
                <a16:creationId xmlns:a16="http://schemas.microsoft.com/office/drawing/2014/main" id="{E72A044E-83F8-4A2E-877C-41DEE919F96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9171749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7" name="Graphic 6">
            <a:extLst>
              <a:ext uri="{FF2B5EF4-FFF2-40B4-BE49-F238E27FC236}">
                <a16:creationId xmlns:a16="http://schemas.microsoft.com/office/drawing/2014/main" id="{431A7FB8-82E6-4BF8-A776-9B2CAB868D9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15672191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pic>
        <p:nvPicPr>
          <p:cNvPr id="7" name="Graphic 6">
            <a:extLst>
              <a:ext uri="{FF2B5EF4-FFF2-40B4-BE49-F238E27FC236}">
                <a16:creationId xmlns:a16="http://schemas.microsoft.com/office/drawing/2014/main" id="{0E6198DA-E705-4B01-8995-5BDFFA1D0A1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6643624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Graphic 4">
            <a:extLst>
              <a:ext uri="{FF2B5EF4-FFF2-40B4-BE49-F238E27FC236}">
                <a16:creationId xmlns:a16="http://schemas.microsoft.com/office/drawing/2014/main" id="{42A1240A-7157-4A9A-9273-CAC0FC2AF08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543429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Graphic 4">
            <a:extLst>
              <a:ext uri="{FF2B5EF4-FFF2-40B4-BE49-F238E27FC236}">
                <a16:creationId xmlns:a16="http://schemas.microsoft.com/office/drawing/2014/main" id="{99EA20C4-3DA6-4266-8902-49B4BD6FE5D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18428285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18934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27698686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0527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36376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71258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8760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64173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373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855375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54393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4715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584890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990457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8398148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72811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198119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10326411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903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428769201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3090461"/>
            <a:ext cx="11360800" cy="677078"/>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091794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66544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8" indent="0">
              <a:buNone/>
              <a:defRPr/>
            </a:lvl3pPr>
            <a:lvl4pPr marL="448216" indent="0">
              <a:buNone/>
              <a:defRPr/>
            </a:lvl4pPr>
            <a:lvl5pPr marL="6723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94915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1194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671521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4" r:id="rId9"/>
    <p:sldLayoutId id="2147483752" r:id="rId10"/>
    <p:sldLayoutId id="2147483753" r:id="rId11"/>
    <p:sldLayoutId id="2147483728" r:id="rId12"/>
    <p:sldLayoutId id="2147483726" r:id="rId13"/>
    <p:sldLayoutId id="2147483754" r:id="rId14"/>
    <p:sldLayoutId id="2147483755" r:id="rId15"/>
    <p:sldLayoutId id="2147483757" r:id="rId16"/>
    <p:sldLayoutId id="2147483758" r:id="rId17"/>
    <p:sldLayoutId id="2147483759" r:id="rId18"/>
    <p:sldLayoutId id="214748376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7073065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877130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16.xml"/><Relationship Id="rId5" Type="http://schemas.openxmlformats.org/officeDocument/2006/relationships/image" Target="../media/image58.tiff"/><Relationship Id="rId4" Type="http://schemas.openxmlformats.org/officeDocument/2006/relationships/image" Target="../media/image57.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57.xml"/><Relationship Id="rId5" Type="http://schemas.openxmlformats.org/officeDocument/2006/relationships/image" Target="../media/image45.emf"/><Relationship Id="rId4" Type="http://schemas.openxmlformats.org/officeDocument/2006/relationships/image" Target="../media/image44.emf"/></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7.xml"/><Relationship Id="rId5" Type="http://schemas.openxmlformats.org/officeDocument/2006/relationships/image" Target="../media/image45.emf"/><Relationship Id="rId4" Type="http://schemas.openxmlformats.org/officeDocument/2006/relationships/image" Target="../media/image44.emf"/></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2.png"/><Relationship Id="rId4"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42.png"/><Relationship Id="rId1" Type="http://schemas.openxmlformats.org/officeDocument/2006/relationships/slideLayout" Target="../slideLayouts/slideLayout3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3.png"/><Relationship Id="rId4"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4.png"/><Relationship Id="rId4"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blog.xamarin.com/debugging-xamarin-forms/" TargetMode="External"/><Relationship Id="rId2" Type="http://schemas.openxmlformats.org/officeDocument/2006/relationships/hyperlink" Target="https://blog.xamarin.com/beginners-guide-contributing-xamarin-forms/"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46.png"/><Relationship Id="rId4" Type="http://schemas.openxmlformats.org/officeDocument/2006/relationships/image" Target="../media/image45.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7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F780-9F7F-3841-96F2-C10F5D33E56B}"/>
              </a:ext>
            </a:extLst>
          </p:cNvPr>
          <p:cNvSpPr>
            <a:spLocks noGrp="1"/>
          </p:cNvSpPr>
          <p:nvPr>
            <p:ph type="title" idx="4294967295"/>
          </p:nvPr>
        </p:nvSpPr>
        <p:spPr>
          <a:xfrm>
            <a:off x="536575" y="288925"/>
            <a:ext cx="11655425" cy="900113"/>
          </a:xfrm>
        </p:spPr>
        <p:txBody>
          <a:bodyPr/>
          <a:lstStyle/>
          <a:p>
            <a:r>
              <a:rPr lang="en-US" dirty="0"/>
              <a:t>Automatic SDK Management</a:t>
            </a:r>
          </a:p>
        </p:txBody>
      </p:sp>
      <p:pic>
        <p:nvPicPr>
          <p:cNvPr id="3" name="Content Placeholder 5">
            <a:extLst>
              <a:ext uri="{FF2B5EF4-FFF2-40B4-BE49-F238E27FC236}">
                <a16:creationId xmlns:a16="http://schemas.microsoft.com/office/drawing/2014/main" id="{8E58F8A9-5286-A846-B891-6733408303D1}"/>
              </a:ext>
            </a:extLst>
          </p:cNvPr>
          <p:cNvPicPr>
            <a:picLocks noChangeAspect="1"/>
          </p:cNvPicPr>
          <p:nvPr/>
        </p:nvPicPr>
        <p:blipFill rotWithShape="1">
          <a:blip r:embed="rId2"/>
          <a:srcRect l="1" t="46941" r="-1407"/>
          <a:stretch/>
        </p:blipFill>
        <p:spPr>
          <a:xfrm>
            <a:off x="1941080" y="1564544"/>
            <a:ext cx="8309841" cy="3728912"/>
          </a:xfrm>
          <a:prstGeom prst="rect">
            <a:avLst/>
          </a:prstGeom>
        </p:spPr>
      </p:pic>
    </p:spTree>
    <p:extLst>
      <p:ext uri="{BB962C8B-B14F-4D97-AF65-F5344CB8AC3E}">
        <p14:creationId xmlns:p14="http://schemas.microsoft.com/office/powerpoint/2010/main" val="357096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03D38-CB54-B44D-B828-0F36AE19DACE}"/>
              </a:ext>
            </a:extLst>
          </p:cNvPr>
          <p:cNvSpPr>
            <a:spLocks noGrp="1"/>
          </p:cNvSpPr>
          <p:nvPr>
            <p:ph type="title" idx="4294967295"/>
          </p:nvPr>
        </p:nvSpPr>
        <p:spPr>
          <a:xfrm>
            <a:off x="536575" y="288925"/>
            <a:ext cx="11655425" cy="900113"/>
          </a:xfrm>
        </p:spPr>
        <p:txBody>
          <a:bodyPr/>
          <a:lstStyle/>
          <a:p>
            <a:r>
              <a:rPr lang="en-US" dirty="0"/>
              <a:t>Provisioning your Mac</a:t>
            </a:r>
          </a:p>
        </p:txBody>
      </p:sp>
      <p:pic>
        <p:nvPicPr>
          <p:cNvPr id="5" name="ezgif.com-gif-to-mp4">
            <a:hlinkClick r:id="" action="ppaction://media"/>
            <a:extLst>
              <a:ext uri="{FF2B5EF4-FFF2-40B4-BE49-F238E27FC236}">
                <a16:creationId xmlns:a16="http://schemas.microsoft.com/office/drawing/2014/main" id="{9F35BC61-90E0-1642-9733-1E68636A65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8264" y="1439336"/>
            <a:ext cx="7829873" cy="4638653"/>
          </a:xfrm>
          <a:prstGeom prst="rect">
            <a:avLst/>
          </a:prstGeom>
        </p:spPr>
      </p:pic>
    </p:spTree>
    <p:extLst>
      <p:ext uri="{BB962C8B-B14F-4D97-AF65-F5344CB8AC3E}">
        <p14:creationId xmlns:p14="http://schemas.microsoft.com/office/powerpoint/2010/main" val="4033842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BCF7C3-EE1C-8E40-9F62-501E5E7A74EE}"/>
              </a:ext>
            </a:extLst>
          </p:cNvPr>
          <p:cNvSpPr>
            <a:spLocks noGrp="1"/>
          </p:cNvSpPr>
          <p:nvPr>
            <p:ph type="title" idx="4294967295"/>
          </p:nvPr>
        </p:nvSpPr>
        <p:spPr>
          <a:xfrm>
            <a:off x="536575" y="288925"/>
            <a:ext cx="11655425" cy="900113"/>
          </a:xfrm>
        </p:spPr>
        <p:txBody>
          <a:bodyPr/>
          <a:lstStyle/>
          <a:p>
            <a:r>
              <a:rPr lang="en-US" dirty="0"/>
              <a:t>Automatic Device Provisioning</a:t>
            </a:r>
            <a:endParaRPr lang="en-US" sz="2800" dirty="0"/>
          </a:p>
        </p:txBody>
      </p:sp>
      <p:pic>
        <p:nvPicPr>
          <p:cNvPr id="5" name="Content Placeholder 8">
            <a:extLst>
              <a:ext uri="{FF2B5EF4-FFF2-40B4-BE49-F238E27FC236}">
                <a16:creationId xmlns:a16="http://schemas.microsoft.com/office/drawing/2014/main" id="{80949081-CD70-C14B-8E4F-451744BA0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1" y="1416368"/>
            <a:ext cx="8590699" cy="5075304"/>
          </a:xfrm>
          <a:prstGeom prst="rect">
            <a:avLst/>
          </a:prstGeom>
        </p:spPr>
      </p:pic>
    </p:spTree>
    <p:extLst>
      <p:ext uri="{BB962C8B-B14F-4D97-AF65-F5344CB8AC3E}">
        <p14:creationId xmlns:p14="http://schemas.microsoft.com/office/powerpoint/2010/main" val="9887018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095F8-A37A-4A11-9BCE-E5B1689A8CBC}"/>
              </a:ext>
            </a:extLst>
          </p:cNvPr>
          <p:cNvSpPr>
            <a:spLocks noGrp="1"/>
          </p:cNvSpPr>
          <p:nvPr>
            <p:ph type="title"/>
          </p:nvPr>
        </p:nvSpPr>
        <p:spPr/>
        <p:txBody>
          <a:bodyPr/>
          <a:lstStyle/>
          <a:p>
            <a:r>
              <a:rPr lang="en-US" dirty="0"/>
              <a:t>The platform</a:t>
            </a:r>
          </a:p>
        </p:txBody>
      </p:sp>
    </p:spTree>
    <p:extLst>
      <p:ext uri="{BB962C8B-B14F-4D97-AF65-F5344CB8AC3E}">
        <p14:creationId xmlns:p14="http://schemas.microsoft.com/office/powerpoint/2010/main" val="36883785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7834-9D30-40D6-8C1B-67785FEE874A}"/>
              </a:ext>
            </a:extLst>
          </p:cNvPr>
          <p:cNvSpPr>
            <a:spLocks noGrp="1"/>
          </p:cNvSpPr>
          <p:nvPr>
            <p:ph type="title" idx="4294967295"/>
          </p:nvPr>
        </p:nvSpPr>
        <p:spPr>
          <a:xfrm>
            <a:off x="14720" y="288925"/>
            <a:ext cx="11655425" cy="900113"/>
          </a:xfrm>
        </p:spPr>
        <p:txBody>
          <a:bodyPr/>
          <a:lstStyle/>
          <a:p>
            <a:r>
              <a:rPr lang="en-US" dirty="0"/>
              <a:t>XAMLC and Compiled Bindings</a:t>
            </a:r>
          </a:p>
        </p:txBody>
      </p:sp>
      <p:sp>
        <p:nvSpPr>
          <p:cNvPr id="6" name="Text Placeholder 4">
            <a:extLst>
              <a:ext uri="{FF2B5EF4-FFF2-40B4-BE49-F238E27FC236}">
                <a16:creationId xmlns:a16="http://schemas.microsoft.com/office/drawing/2014/main" id="{CC3D455B-30AC-4CC9-9A04-D906AFCAA240}"/>
              </a:ext>
            </a:extLst>
          </p:cNvPr>
          <p:cNvSpPr>
            <a:spLocks noGrp="1"/>
          </p:cNvSpPr>
          <p:nvPr>
            <p:ph type="body" sz="quarter" idx="4294967295"/>
          </p:nvPr>
        </p:nvSpPr>
        <p:spPr>
          <a:xfrm>
            <a:off x="0" y="1196975"/>
            <a:ext cx="11652250" cy="4910138"/>
          </a:xfrm>
        </p:spPr>
        <p:txBody>
          <a:bodyPr/>
          <a:lstStyle/>
          <a:p>
            <a:pPr marL="0" indent="0">
              <a:buNone/>
            </a:pPr>
            <a:r>
              <a:rPr lang="en-US" sz="1765" dirty="0">
                <a:solidFill>
                  <a:schemeClr val="tx1"/>
                </a:solidFill>
              </a:rPr>
              <a:t>[assembly: </a:t>
            </a:r>
            <a:r>
              <a:rPr lang="en-US" sz="1765" dirty="0" err="1">
                <a:solidFill>
                  <a:schemeClr val="tx1"/>
                </a:solidFill>
              </a:rPr>
              <a:t>XamlCompilation</a:t>
            </a:r>
            <a:r>
              <a:rPr lang="en-US" sz="1765" dirty="0">
                <a:solidFill>
                  <a:schemeClr val="tx1"/>
                </a:solidFill>
              </a:rPr>
              <a:t> (</a:t>
            </a:r>
            <a:r>
              <a:rPr lang="en-US" sz="1765" dirty="0" err="1">
                <a:solidFill>
                  <a:schemeClr val="tx1"/>
                </a:solidFill>
              </a:rPr>
              <a:t>XamlCompilationOptions.Compile</a:t>
            </a:r>
            <a:r>
              <a:rPr lang="en-US" sz="1765" dirty="0">
                <a:solidFill>
                  <a:schemeClr val="tx1"/>
                </a:solidFill>
              </a:rPr>
              <a:t>)]</a:t>
            </a:r>
          </a:p>
          <a:p>
            <a:pPr marL="0" indent="0">
              <a:buNone/>
            </a:pPr>
            <a:r>
              <a:rPr lang="en-US" sz="1765" dirty="0">
                <a:solidFill>
                  <a:schemeClr val="tx1"/>
                </a:solidFill>
              </a:rPr>
              <a:t>Namespace </a:t>
            </a:r>
            <a:r>
              <a:rPr lang="en-US" sz="1765" dirty="0" err="1">
                <a:solidFill>
                  <a:schemeClr val="tx1"/>
                </a:solidFill>
              </a:rPr>
              <a:t>MyApp</a:t>
            </a:r>
            <a:r>
              <a:rPr lang="en-US" sz="1765" dirty="0">
                <a:solidFill>
                  <a:schemeClr val="tx1"/>
                </a:solidFill>
              </a:rPr>
              <a:t> { ….</a:t>
            </a:r>
          </a:p>
          <a:p>
            <a:pPr marL="0" indent="0">
              <a:buNone/>
            </a:pPr>
            <a:endParaRPr lang="en-US" sz="1765" dirty="0">
              <a:solidFill>
                <a:schemeClr val="tx1"/>
              </a:solidFill>
            </a:endParaRPr>
          </a:p>
          <a:p>
            <a:pPr marL="0" indent="0">
              <a:buNone/>
            </a:pPr>
            <a:r>
              <a:rPr lang="en-US" sz="1765" dirty="0">
                <a:solidFill>
                  <a:schemeClr val="tx1"/>
                </a:solidFill>
              </a:rPr>
              <a:t>&lt;</a:t>
            </a:r>
            <a:r>
              <a:rPr lang="en-US" sz="1765" dirty="0" err="1">
                <a:solidFill>
                  <a:schemeClr val="tx1"/>
                </a:solidFill>
              </a:rPr>
              <a:t>ListView</a:t>
            </a:r>
            <a:r>
              <a:rPr lang="en-US" sz="1765" dirty="0">
                <a:solidFill>
                  <a:schemeClr val="tx1"/>
                </a:solidFill>
              </a:rPr>
              <a:t> </a:t>
            </a:r>
            <a:r>
              <a:rPr lang="en-US" sz="1765" dirty="0" err="1">
                <a:solidFill>
                  <a:schemeClr val="tx1"/>
                </a:solidFill>
              </a:rPr>
              <a:t>x:Name</a:t>
            </a:r>
            <a:r>
              <a:rPr lang="en-US" sz="1765" dirty="0">
                <a:solidFill>
                  <a:schemeClr val="tx1"/>
                </a:solidFill>
              </a:rPr>
              <a:t>="</a:t>
            </a:r>
            <a:r>
              <a:rPr lang="en-US" sz="1765" dirty="0" err="1">
                <a:solidFill>
                  <a:schemeClr val="tx1"/>
                </a:solidFill>
              </a:rPr>
              <a:t>colorListView</a:t>
            </a:r>
            <a:r>
              <a:rPr lang="en-US" sz="1765" dirty="0">
                <a:solidFill>
                  <a:schemeClr val="tx1"/>
                </a:solidFill>
              </a:rPr>
              <a:t>"</a:t>
            </a:r>
          </a:p>
          <a:p>
            <a:pPr marL="0" indent="0">
              <a:buNone/>
            </a:pPr>
            <a:r>
              <a:rPr lang="en-US" sz="1765" dirty="0">
                <a:solidFill>
                  <a:schemeClr val="tx1"/>
                </a:solidFill>
              </a:rPr>
              <a:t>                  </a:t>
            </a:r>
            <a:r>
              <a:rPr lang="en-US" sz="1765" dirty="0" err="1">
                <a:solidFill>
                  <a:schemeClr val="tx1"/>
                </a:solidFill>
              </a:rPr>
              <a:t>Grid.Row</a:t>
            </a:r>
            <a:r>
              <a:rPr lang="en-US" sz="1765" dirty="0">
                <a:solidFill>
                  <a:schemeClr val="tx1"/>
                </a:solidFill>
              </a:rPr>
              <a:t>="0"</a:t>
            </a:r>
          </a:p>
          <a:p>
            <a:pPr marL="0" indent="0">
              <a:buNone/>
            </a:pPr>
            <a:r>
              <a:rPr lang="en-US" sz="1765" dirty="0">
                <a:solidFill>
                  <a:schemeClr val="tx1"/>
                </a:solidFill>
              </a:rPr>
              <a:t>                  </a:t>
            </a:r>
            <a:r>
              <a:rPr lang="en-US" sz="1765" dirty="0" err="1">
                <a:solidFill>
                  <a:schemeClr val="tx1"/>
                </a:solidFill>
              </a:rPr>
              <a:t>ItemsSource</a:t>
            </a:r>
            <a:r>
              <a:rPr lang="en-US" sz="1765" dirty="0">
                <a:solidFill>
                  <a:schemeClr val="tx1"/>
                </a:solidFill>
              </a:rPr>
              <a:t>="{</a:t>
            </a:r>
            <a:r>
              <a:rPr lang="en-US" sz="1765" dirty="0" err="1">
                <a:solidFill>
                  <a:schemeClr val="tx1"/>
                </a:solidFill>
              </a:rPr>
              <a:t>x:Static</a:t>
            </a:r>
            <a:r>
              <a:rPr lang="en-US" sz="1765" dirty="0">
                <a:solidFill>
                  <a:schemeClr val="tx1"/>
                </a:solidFill>
              </a:rPr>
              <a:t> </a:t>
            </a:r>
            <a:r>
              <a:rPr lang="en-US" sz="1765" dirty="0" err="1">
                <a:solidFill>
                  <a:schemeClr val="tx1"/>
                </a:solidFill>
              </a:rPr>
              <a:t>local:NamedColor.All</a:t>
            </a:r>
            <a:r>
              <a:rPr lang="en-US" sz="1765" dirty="0">
                <a:solidFill>
                  <a:schemeClr val="tx1"/>
                </a:solidFill>
              </a:rPr>
              <a:t>}"</a:t>
            </a:r>
          </a:p>
          <a:p>
            <a:pPr marL="0" indent="0">
              <a:buNone/>
            </a:pPr>
            <a:r>
              <a:rPr lang="en-US" sz="1765" dirty="0">
                <a:solidFill>
                  <a:schemeClr val="tx1"/>
                </a:solidFill>
              </a:rPr>
              <a:t>                  </a:t>
            </a:r>
            <a:r>
              <a:rPr lang="en-US" sz="1765" dirty="0" err="1">
                <a:solidFill>
                  <a:schemeClr val="tx1"/>
                </a:solidFill>
              </a:rPr>
              <a:t>RowHeight</a:t>
            </a:r>
            <a:r>
              <a:rPr lang="en-US" sz="1765" dirty="0">
                <a:solidFill>
                  <a:schemeClr val="tx1"/>
                </a:solidFill>
              </a:rPr>
              <a:t>="40"&gt;</a:t>
            </a:r>
          </a:p>
          <a:p>
            <a:pPr marL="0" indent="0">
              <a:buNone/>
            </a:pPr>
            <a:r>
              <a:rPr lang="en-US" sz="1765" dirty="0">
                <a:solidFill>
                  <a:schemeClr val="tx1"/>
                </a:solidFill>
              </a:rPr>
              <a:t>            &lt;</a:t>
            </a:r>
            <a:r>
              <a:rPr lang="en-US" sz="1765" dirty="0" err="1">
                <a:solidFill>
                  <a:schemeClr val="tx1"/>
                </a:solidFill>
              </a:rPr>
              <a:t>ListView.ItemTemplate</a:t>
            </a:r>
            <a:r>
              <a:rPr lang="en-US" sz="1765" dirty="0">
                <a:solidFill>
                  <a:schemeClr val="tx1"/>
                </a:solidFill>
              </a:rPr>
              <a:t>&gt;</a:t>
            </a:r>
          </a:p>
          <a:p>
            <a:pPr marL="0" indent="0">
              <a:buNone/>
            </a:pPr>
            <a:r>
              <a:rPr lang="en-US" sz="1765" dirty="0">
                <a:solidFill>
                  <a:schemeClr val="tx1"/>
                </a:solidFill>
              </a:rPr>
              <a:t>                &lt;</a:t>
            </a:r>
            <a:r>
              <a:rPr lang="en-US" sz="1765" dirty="0" err="1">
                <a:solidFill>
                  <a:schemeClr val="tx1"/>
                </a:solidFill>
              </a:rPr>
              <a:t>DataTemplate</a:t>
            </a:r>
            <a:r>
              <a:rPr lang="en-US" sz="1765" dirty="0">
                <a:solidFill>
                  <a:schemeClr val="tx1"/>
                </a:solidFill>
              </a:rPr>
              <a:t> </a:t>
            </a:r>
            <a:r>
              <a:rPr lang="en-US" sz="1765" b="1" dirty="0" err="1">
                <a:solidFill>
                  <a:schemeClr val="accent1"/>
                </a:solidFill>
              </a:rPr>
              <a:t>x:DataType</a:t>
            </a:r>
            <a:r>
              <a:rPr lang="en-US" sz="1765" b="1" dirty="0">
                <a:solidFill>
                  <a:schemeClr val="accent1"/>
                </a:solidFill>
              </a:rPr>
              <a:t>="{</a:t>
            </a:r>
            <a:r>
              <a:rPr lang="en-US" sz="1765" b="1" dirty="0" err="1">
                <a:solidFill>
                  <a:schemeClr val="accent1"/>
                </a:solidFill>
              </a:rPr>
              <a:t>x:Type</a:t>
            </a:r>
            <a:r>
              <a:rPr lang="en-US" sz="1765" b="1" dirty="0">
                <a:solidFill>
                  <a:schemeClr val="accent1"/>
                </a:solidFill>
              </a:rPr>
              <a:t> </a:t>
            </a:r>
            <a:r>
              <a:rPr lang="en-US" sz="1765" b="1" dirty="0" err="1">
                <a:solidFill>
                  <a:schemeClr val="accent1"/>
                </a:solidFill>
              </a:rPr>
              <a:t>local:NamedColor</a:t>
            </a:r>
            <a:r>
              <a:rPr lang="en-US" sz="1765" b="1" dirty="0">
                <a:solidFill>
                  <a:schemeClr val="accent1"/>
                </a:solidFill>
              </a:rPr>
              <a:t>}"</a:t>
            </a:r>
            <a:r>
              <a:rPr lang="en-US" sz="1765" dirty="0"/>
              <a:t>&gt;</a:t>
            </a:r>
          </a:p>
          <a:p>
            <a:pPr marL="0" indent="0">
              <a:buNone/>
            </a:pPr>
            <a:r>
              <a:rPr lang="en-US" sz="1765" dirty="0"/>
              <a:t>                    </a:t>
            </a:r>
            <a:r>
              <a:rPr lang="en-US" sz="1765" dirty="0">
                <a:solidFill>
                  <a:schemeClr val="tx1"/>
                </a:solidFill>
              </a:rPr>
              <a:t>&lt;</a:t>
            </a:r>
            <a:r>
              <a:rPr lang="en-US" sz="1765" dirty="0" err="1">
                <a:solidFill>
                  <a:schemeClr val="tx1"/>
                </a:solidFill>
              </a:rPr>
              <a:t>ViewCell</a:t>
            </a:r>
            <a:r>
              <a:rPr lang="en-US" sz="1765" dirty="0">
                <a:solidFill>
                  <a:schemeClr val="tx1"/>
                </a:solidFill>
              </a:rPr>
              <a:t>&gt;</a:t>
            </a:r>
          </a:p>
          <a:p>
            <a:pPr marL="0" indent="0">
              <a:buNone/>
            </a:pPr>
            <a:r>
              <a:rPr lang="en-US" sz="1765" dirty="0">
                <a:solidFill>
                  <a:schemeClr val="tx1"/>
                </a:solidFill>
              </a:rPr>
              <a:t>                        &lt;</a:t>
            </a:r>
            <a:r>
              <a:rPr lang="en-US" sz="1765" dirty="0" err="1">
                <a:solidFill>
                  <a:schemeClr val="tx1"/>
                </a:solidFill>
              </a:rPr>
              <a:t>StackLayout</a:t>
            </a:r>
            <a:r>
              <a:rPr lang="en-US" sz="1765" dirty="0">
                <a:solidFill>
                  <a:schemeClr val="tx1"/>
                </a:solidFill>
              </a:rPr>
              <a:t> Orientation="Horizontal"&gt;</a:t>
            </a:r>
          </a:p>
          <a:p>
            <a:pPr marL="0" indent="0">
              <a:buNone/>
            </a:pPr>
            <a:r>
              <a:rPr lang="en-US" sz="1765" dirty="0">
                <a:solidFill>
                  <a:schemeClr val="tx1"/>
                </a:solidFill>
              </a:rPr>
              <a:t>                            &lt;</a:t>
            </a:r>
            <a:r>
              <a:rPr lang="en-US" sz="1765" dirty="0" err="1">
                <a:solidFill>
                  <a:schemeClr val="tx1"/>
                </a:solidFill>
              </a:rPr>
              <a:t>BoxView</a:t>
            </a:r>
            <a:r>
              <a:rPr lang="en-US" sz="1765" dirty="0">
                <a:solidFill>
                  <a:schemeClr val="tx1"/>
                </a:solidFill>
              </a:rPr>
              <a:t> </a:t>
            </a:r>
            <a:r>
              <a:rPr lang="en-US" sz="1765" b="1" dirty="0">
                <a:solidFill>
                  <a:schemeClr val="accent1"/>
                </a:solidFill>
              </a:rPr>
              <a:t>Color="{Binding Color}"</a:t>
            </a:r>
          </a:p>
          <a:p>
            <a:pPr marL="0" indent="0">
              <a:buNone/>
            </a:pPr>
            <a:r>
              <a:rPr lang="en-US" sz="1765" dirty="0"/>
              <a:t>                                     </a:t>
            </a:r>
            <a:r>
              <a:rPr lang="en-US" sz="1765" dirty="0" err="1">
                <a:solidFill>
                  <a:schemeClr val="tx1"/>
                </a:solidFill>
              </a:rPr>
              <a:t>HeightRequest</a:t>
            </a:r>
            <a:r>
              <a:rPr lang="en-US" sz="1765" dirty="0">
                <a:solidFill>
                  <a:schemeClr val="tx1"/>
                </a:solidFill>
              </a:rPr>
              <a:t>="32"</a:t>
            </a:r>
          </a:p>
          <a:p>
            <a:pPr marL="0" indent="0">
              <a:buNone/>
            </a:pPr>
            <a:r>
              <a:rPr lang="en-US" sz="1765" dirty="0">
                <a:solidFill>
                  <a:schemeClr val="tx1"/>
                </a:solidFill>
              </a:rPr>
              <a:t>                                     </a:t>
            </a:r>
            <a:r>
              <a:rPr lang="en-US" sz="1765" dirty="0" err="1">
                <a:solidFill>
                  <a:schemeClr val="tx1"/>
                </a:solidFill>
              </a:rPr>
              <a:t>WidthRequest</a:t>
            </a:r>
            <a:r>
              <a:rPr lang="en-US" sz="1765" dirty="0">
                <a:solidFill>
                  <a:schemeClr val="tx1"/>
                </a:solidFill>
              </a:rPr>
              <a:t>="32"</a:t>
            </a:r>
          </a:p>
          <a:p>
            <a:pPr marL="0" indent="0">
              <a:buNone/>
            </a:pPr>
            <a:r>
              <a:rPr lang="en-US" sz="1765" dirty="0">
                <a:solidFill>
                  <a:schemeClr val="tx1"/>
                </a:solidFill>
              </a:rPr>
              <a:t>                                     </a:t>
            </a:r>
            <a:r>
              <a:rPr lang="en-US" sz="1765" dirty="0" err="1">
                <a:solidFill>
                  <a:schemeClr val="tx1"/>
                </a:solidFill>
              </a:rPr>
              <a:t>VerticalOptions</a:t>
            </a:r>
            <a:r>
              <a:rPr lang="en-US" sz="1765" dirty="0">
                <a:solidFill>
                  <a:schemeClr val="tx1"/>
                </a:solidFill>
              </a:rPr>
              <a:t>="Center" /&gt;</a:t>
            </a:r>
          </a:p>
          <a:p>
            <a:pPr marL="0" indent="0">
              <a:buNone/>
            </a:pPr>
            <a:endParaRPr lang="en-US" sz="1765" dirty="0">
              <a:solidFill>
                <a:schemeClr val="tx1"/>
              </a:solidFill>
            </a:endParaRPr>
          </a:p>
        </p:txBody>
      </p:sp>
      <p:sp>
        <p:nvSpPr>
          <p:cNvPr id="3" name="Oval 2">
            <a:extLst>
              <a:ext uri="{FF2B5EF4-FFF2-40B4-BE49-F238E27FC236}">
                <a16:creationId xmlns:a16="http://schemas.microsoft.com/office/drawing/2014/main" id="{C7FE00EB-5814-DA44-894C-15A0F49A1241}"/>
              </a:ext>
            </a:extLst>
          </p:cNvPr>
          <p:cNvSpPr/>
          <p:nvPr/>
        </p:nvSpPr>
        <p:spPr bwMode="auto">
          <a:xfrm>
            <a:off x="11342826" y="289957"/>
            <a:ext cx="654638" cy="6546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Perf</a:t>
            </a:r>
          </a:p>
        </p:txBody>
      </p:sp>
    </p:spTree>
    <p:extLst>
      <p:ext uri="{BB962C8B-B14F-4D97-AF65-F5344CB8AC3E}">
        <p14:creationId xmlns:p14="http://schemas.microsoft.com/office/powerpoint/2010/main" val="26931303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E7F1CB-F62F-8147-B043-9B3258D4D319}"/>
              </a:ext>
            </a:extLst>
          </p:cNvPr>
          <p:cNvSpPr>
            <a:spLocks noGrp="1"/>
          </p:cNvSpPr>
          <p:nvPr>
            <p:ph type="body" sz="quarter" idx="4294967295"/>
          </p:nvPr>
        </p:nvSpPr>
        <p:spPr>
          <a:xfrm>
            <a:off x="295945" y="1381544"/>
            <a:ext cx="11046882" cy="4247317"/>
          </a:xfrm>
        </p:spPr>
        <p:txBody>
          <a:bodyPr/>
          <a:lstStyle/>
          <a:p>
            <a:pPr marL="0" indent="0">
              <a:buNone/>
            </a:pPr>
            <a:r>
              <a:rPr lang="en-US" sz="2000" dirty="0">
                <a:latin typeface="Consolas" panose="020B0609020204030204" pitchFamily="49" charset="0"/>
                <a:cs typeface="Consolas" panose="020B0609020204030204" pitchFamily="49" charset="0"/>
              </a:rPr>
              <a:t>&lt;</a:t>
            </a:r>
            <a:r>
              <a:rPr lang="en-US" sz="2000" dirty="0" err="1">
                <a:latin typeface="Consolas" panose="020B0609020204030204" pitchFamily="49" charset="0"/>
                <a:cs typeface="Consolas" panose="020B0609020204030204" pitchFamily="49" charset="0"/>
              </a:rPr>
              <a:t>ContentPage</a:t>
            </a:r>
            <a:r>
              <a:rPr lang="en-US" sz="2000" dirty="0">
                <a:latin typeface="Consolas" panose="020B0609020204030204" pitchFamily="49" charset="0"/>
                <a:cs typeface="Consolas" panose="020B0609020204030204" pitchFamily="49" charset="0"/>
              </a:rPr>
              <a:t> </a:t>
            </a:r>
          </a:p>
          <a:p>
            <a:pPr marL="0" indent="0">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xmlns</a:t>
            </a:r>
            <a:r>
              <a:rPr lang="en-US" sz="2000" dirty="0">
                <a:latin typeface="Consolas" panose="020B0609020204030204" pitchFamily="49" charset="0"/>
                <a:cs typeface="Consolas" panose="020B0609020204030204" pitchFamily="49" charset="0"/>
              </a:rPr>
              <a:t>="http://</a:t>
            </a:r>
            <a:r>
              <a:rPr lang="en-US" sz="2000" dirty="0" err="1">
                <a:latin typeface="Consolas" panose="020B0609020204030204" pitchFamily="49" charset="0"/>
                <a:cs typeface="Consolas" panose="020B0609020204030204" pitchFamily="49" charset="0"/>
              </a:rPr>
              <a:t>xamarin.com</a:t>
            </a:r>
            <a:r>
              <a:rPr lang="en-US" sz="2000" dirty="0">
                <a:latin typeface="Consolas" panose="020B0609020204030204" pitchFamily="49" charset="0"/>
                <a:cs typeface="Consolas" panose="020B0609020204030204" pitchFamily="49" charset="0"/>
              </a:rPr>
              <a:t>/schemas/2014/forms" </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xmlns:x</a:t>
            </a:r>
            <a:r>
              <a:rPr lang="en-US" sz="2000" dirty="0">
                <a:latin typeface="Consolas" panose="020B0609020204030204" pitchFamily="49" charset="0"/>
                <a:cs typeface="Consolas" panose="020B0609020204030204" pitchFamily="49" charset="0"/>
              </a:rPr>
              <a:t>="http://</a:t>
            </a:r>
            <a:r>
              <a:rPr lang="en-US" sz="2000" dirty="0" err="1">
                <a:latin typeface="Consolas" panose="020B0609020204030204" pitchFamily="49" charset="0"/>
                <a:cs typeface="Consolas" panose="020B0609020204030204" pitchFamily="49" charset="0"/>
              </a:rPr>
              <a:t>schemas.microsoft.com</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winfx</a:t>
            </a:r>
            <a:r>
              <a:rPr lang="en-US" sz="2000" dirty="0">
                <a:latin typeface="Consolas" panose="020B0609020204030204" pitchFamily="49" charset="0"/>
                <a:cs typeface="Consolas" panose="020B0609020204030204" pitchFamily="49" charset="0"/>
              </a:rPr>
              <a:t>/2009/</a:t>
            </a:r>
            <a:r>
              <a:rPr lang="en-US" sz="2000" dirty="0" err="1">
                <a:latin typeface="Consolas" panose="020B0609020204030204" pitchFamily="49" charset="0"/>
                <a:cs typeface="Consolas" panose="020B0609020204030204" pitchFamily="49" charset="0"/>
              </a:rPr>
              <a:t>xaml</a:t>
            </a:r>
            <a:r>
              <a:rPr lang="en-US" sz="2000" dirty="0">
                <a:latin typeface="Consolas" panose="020B0609020204030204" pitchFamily="49" charset="0"/>
                <a:cs typeface="Consolas" panose="020B0609020204030204" pitchFamily="49" charset="0"/>
              </a:rPr>
              <a:t>" </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x:Class</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TheLittleThingsPlayground.Views.ItemsPage</a:t>
            </a:r>
            <a:r>
              <a:rPr lang="en-US" sz="2000" dirty="0">
                <a:latin typeface="Consolas" panose="020B0609020204030204" pitchFamily="49" charset="0"/>
                <a:cs typeface="Consolas" panose="020B0609020204030204" pitchFamily="49" charset="0"/>
              </a:rPr>
              <a:t>" </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Title="{Binding Title}" </a:t>
            </a:r>
            <a:r>
              <a:rPr lang="en-US" sz="2000" dirty="0" err="1">
                <a:latin typeface="Consolas" panose="020B0609020204030204" pitchFamily="49" charset="0"/>
                <a:cs typeface="Consolas" panose="020B0609020204030204" pitchFamily="49" charset="0"/>
              </a:rPr>
              <a:t>x:Name</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BrowseItemsPage</a:t>
            </a:r>
            <a:r>
              <a:rPr lang="en-US" sz="2000" dirty="0">
                <a:latin typeface="Consolas" panose="020B0609020204030204" pitchFamily="49" charset="0"/>
                <a:cs typeface="Consolas" panose="020B0609020204030204" pitchFamily="49" charset="0"/>
              </a:rPr>
              <a:t>"</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a:t>
            </a:r>
            <a:r>
              <a:rPr lang="en-US" sz="2000" b="1" dirty="0" err="1">
                <a:solidFill>
                  <a:schemeClr val="tx2"/>
                </a:solidFill>
                <a:latin typeface="Consolas" panose="020B0609020204030204" pitchFamily="49" charset="0"/>
                <a:cs typeface="Consolas" panose="020B0609020204030204" pitchFamily="49" charset="0"/>
              </a:rPr>
              <a:t>xmlns:android</a:t>
            </a:r>
            <a:r>
              <a:rPr lang="en-US" sz="2000" b="1" dirty="0">
                <a:solidFill>
                  <a:schemeClr val="tx2"/>
                </a:solidFill>
                <a:latin typeface="Consolas" panose="020B0609020204030204" pitchFamily="49" charset="0"/>
                <a:cs typeface="Consolas" panose="020B0609020204030204" pitchFamily="49" charset="0"/>
              </a:rPr>
              <a:t>="clr-namespace:Xamarin.Forms.PlatformConfiguration.AndroidSpecific;assembly=</a:t>
            </a:r>
            <a:r>
              <a:rPr lang="en-US" sz="2000" b="1" dirty="0" err="1">
                <a:solidFill>
                  <a:schemeClr val="tx2"/>
                </a:solidFill>
                <a:latin typeface="Consolas" panose="020B0609020204030204" pitchFamily="49" charset="0"/>
                <a:cs typeface="Consolas" panose="020B0609020204030204" pitchFamily="49" charset="0"/>
              </a:rPr>
              <a:t>Xamarin.Forms.Core</a:t>
            </a:r>
            <a:r>
              <a:rPr lang="en-US" sz="2000" b="1" dirty="0">
                <a:solidFill>
                  <a:schemeClr val="tx2"/>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&gt;</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&lt;</a:t>
            </a:r>
            <a:r>
              <a:rPr lang="en-US" sz="2000" dirty="0" err="1">
                <a:latin typeface="Consolas" panose="020B0609020204030204" pitchFamily="49" charset="0"/>
                <a:cs typeface="Consolas" panose="020B0609020204030204" pitchFamily="49" charset="0"/>
              </a:rPr>
              <a:t>ContentPage.Content</a:t>
            </a:r>
            <a:r>
              <a:rPr lang="en-US" sz="2000" dirty="0">
                <a:latin typeface="Consolas" panose="020B0609020204030204" pitchFamily="49" charset="0"/>
                <a:cs typeface="Consolas" panose="020B0609020204030204" pitchFamily="49" charset="0"/>
              </a:rPr>
              <a:t>&gt;</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&lt;</a:t>
            </a:r>
            <a:r>
              <a:rPr lang="en-US" sz="2000" dirty="0" err="1">
                <a:latin typeface="Consolas" panose="020B0609020204030204" pitchFamily="49" charset="0"/>
                <a:cs typeface="Consolas" panose="020B0609020204030204" pitchFamily="49" charset="0"/>
              </a:rPr>
              <a:t>StackLayout</a:t>
            </a:r>
            <a:r>
              <a:rPr lang="en-US" sz="2000" dirty="0">
                <a:latin typeface="Consolas" panose="020B0609020204030204" pitchFamily="49" charset="0"/>
                <a:cs typeface="Consolas" panose="020B0609020204030204" pitchFamily="49" charset="0"/>
              </a:rPr>
              <a:t>&gt;</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&lt;</a:t>
            </a:r>
            <a:r>
              <a:rPr lang="en-US" sz="2000" dirty="0" err="1">
                <a:latin typeface="Consolas" panose="020B0609020204030204" pitchFamily="49" charset="0"/>
                <a:cs typeface="Consolas" panose="020B0609020204030204" pitchFamily="49" charset="0"/>
              </a:rPr>
              <a:t>ListView</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x:Name</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ItemsListView</a:t>
            </a:r>
            <a:r>
              <a:rPr lang="en-US" sz="2000" dirty="0">
                <a:latin typeface="Consolas" panose="020B0609020204030204" pitchFamily="49" charset="0"/>
                <a:cs typeface="Consolas" panose="020B0609020204030204" pitchFamily="49" charset="0"/>
              </a:rPr>
              <a:t>" </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a:t>
            </a:r>
            <a:r>
              <a:rPr lang="en-US" sz="2000" b="1" dirty="0" err="1">
                <a:solidFill>
                  <a:schemeClr val="tx2"/>
                </a:solidFill>
                <a:latin typeface="Consolas" panose="020B0609020204030204" pitchFamily="49" charset="0"/>
                <a:cs typeface="Consolas" panose="020B0609020204030204" pitchFamily="49" charset="0"/>
              </a:rPr>
              <a:t>android:ListView.IsFastScrollEnabled</a:t>
            </a:r>
            <a:r>
              <a:rPr lang="en-US" sz="2000" b="1" dirty="0">
                <a:solidFill>
                  <a:schemeClr val="tx2"/>
                </a:solidFill>
                <a:latin typeface="Consolas" panose="020B0609020204030204" pitchFamily="49" charset="0"/>
                <a:cs typeface="Consolas" panose="020B0609020204030204" pitchFamily="49" charset="0"/>
              </a:rPr>
              <a:t>="true"</a:t>
            </a:r>
            <a:r>
              <a:rPr lang="en-US" sz="2000" dirty="0">
                <a:latin typeface="Consolas" panose="020B0609020204030204" pitchFamily="49" charset="0"/>
                <a:cs typeface="Consolas" panose="020B0609020204030204" pitchFamily="49" charset="0"/>
              </a:rPr>
              <a:t> </a:t>
            </a:r>
          </a:p>
          <a:p>
            <a:pPr marL="0" indent="0">
              <a:buNone/>
            </a:pP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&lt;/</a:t>
            </a:r>
            <a:r>
              <a:rPr lang="en-US" sz="2000" dirty="0" err="1">
                <a:latin typeface="Consolas" panose="020B0609020204030204" pitchFamily="49" charset="0"/>
                <a:cs typeface="Consolas" panose="020B0609020204030204" pitchFamily="49" charset="0"/>
              </a:rPr>
              <a:t>ContentPage</a:t>
            </a:r>
            <a:r>
              <a:rPr lang="en-US" sz="2000" dirty="0">
                <a:latin typeface="Consolas" panose="020B0609020204030204" pitchFamily="49" charset="0"/>
                <a:cs typeface="Consolas" panose="020B0609020204030204" pitchFamily="49" charset="0"/>
              </a:rPr>
              <a:t>&gt;</a:t>
            </a:r>
          </a:p>
        </p:txBody>
      </p:sp>
      <p:sp>
        <p:nvSpPr>
          <p:cNvPr id="3" name="Title 2">
            <a:extLst>
              <a:ext uri="{FF2B5EF4-FFF2-40B4-BE49-F238E27FC236}">
                <a16:creationId xmlns:a16="http://schemas.microsoft.com/office/drawing/2014/main" id="{A71BF964-2A1E-5E42-B722-7EDEE784ACC5}"/>
              </a:ext>
            </a:extLst>
          </p:cNvPr>
          <p:cNvSpPr>
            <a:spLocks noGrp="1"/>
          </p:cNvSpPr>
          <p:nvPr>
            <p:ph type="title" idx="4294967295"/>
          </p:nvPr>
        </p:nvSpPr>
        <p:spPr>
          <a:xfrm>
            <a:off x="440322" y="288925"/>
            <a:ext cx="11655425" cy="900113"/>
          </a:xfrm>
        </p:spPr>
        <p:txBody>
          <a:bodyPr/>
          <a:lstStyle/>
          <a:p>
            <a:r>
              <a:rPr lang="en-US" dirty="0"/>
              <a:t>Android Fast Scrolling</a:t>
            </a:r>
          </a:p>
        </p:txBody>
      </p:sp>
      <p:sp>
        <p:nvSpPr>
          <p:cNvPr id="4" name="Oval 3">
            <a:extLst>
              <a:ext uri="{FF2B5EF4-FFF2-40B4-BE49-F238E27FC236}">
                <a16:creationId xmlns:a16="http://schemas.microsoft.com/office/drawing/2014/main" id="{E64BD2C8-959B-7A44-98C4-B1583BBE4868}"/>
              </a:ext>
            </a:extLst>
          </p:cNvPr>
          <p:cNvSpPr/>
          <p:nvPr/>
        </p:nvSpPr>
        <p:spPr bwMode="auto">
          <a:xfrm>
            <a:off x="11342826" y="289957"/>
            <a:ext cx="654638" cy="6546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Perf</a:t>
            </a:r>
          </a:p>
        </p:txBody>
      </p:sp>
    </p:spTree>
    <p:extLst>
      <p:ext uri="{BB962C8B-B14F-4D97-AF65-F5344CB8AC3E}">
        <p14:creationId xmlns:p14="http://schemas.microsoft.com/office/powerpoint/2010/main" val="943208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342039" y="278093"/>
            <a:ext cx="11655425" cy="900113"/>
          </a:xfrm>
        </p:spPr>
        <p:txBody>
          <a:bodyPr/>
          <a:lstStyle/>
          <a:p>
            <a:r>
              <a:rPr lang="en-US" dirty="0"/>
              <a:t>Android Fast Renderers</a:t>
            </a:r>
          </a:p>
        </p:txBody>
      </p:sp>
      <p:sp>
        <p:nvSpPr>
          <p:cNvPr id="20" name="Text Placeholder 2">
            <a:extLst>
              <a:ext uri="{FF2B5EF4-FFF2-40B4-BE49-F238E27FC236}">
                <a16:creationId xmlns:a16="http://schemas.microsoft.com/office/drawing/2014/main" id="{610E9711-781A-AC43-9754-EAE8C4C0D442}"/>
              </a:ext>
            </a:extLst>
          </p:cNvPr>
          <p:cNvSpPr>
            <a:spLocks noGrp="1"/>
          </p:cNvSpPr>
          <p:nvPr>
            <p:ph type="body" sz="quarter" idx="4294967295"/>
          </p:nvPr>
        </p:nvSpPr>
        <p:spPr>
          <a:xfrm>
            <a:off x="392186" y="1158504"/>
            <a:ext cx="6723063" cy="561975"/>
          </a:xfrm>
        </p:spPr>
        <p:txBody>
          <a:bodyPr/>
          <a:lstStyle/>
          <a:p>
            <a:pPr marL="0" indent="0">
              <a:buNone/>
            </a:pPr>
            <a:r>
              <a:rPr lang="en-US" sz="2745" dirty="0">
                <a:solidFill>
                  <a:schemeClr val="tx1"/>
                </a:solidFill>
              </a:rPr>
              <a:t>Button, Image, Label</a:t>
            </a:r>
          </a:p>
        </p:txBody>
      </p:sp>
      <p:sp>
        <p:nvSpPr>
          <p:cNvPr id="10" name="TextBox 9">
            <a:extLst>
              <a:ext uri="{FF2B5EF4-FFF2-40B4-BE49-F238E27FC236}">
                <a16:creationId xmlns:a16="http://schemas.microsoft.com/office/drawing/2014/main" id="{131CD6D0-4AB1-514F-916C-A03F4E8DDB99}"/>
              </a:ext>
            </a:extLst>
          </p:cNvPr>
          <p:cNvSpPr txBox="1"/>
          <p:nvPr/>
        </p:nvSpPr>
        <p:spPr>
          <a:xfrm>
            <a:off x="384404" y="2066458"/>
            <a:ext cx="1871331" cy="615516"/>
          </a:xfrm>
          <a:prstGeom prst="rect">
            <a:avLst/>
          </a:prstGeom>
          <a:solidFill>
            <a:schemeClr val="tx2"/>
          </a:solidFill>
        </p:spPr>
        <p:txBody>
          <a:bodyPr wrap="none" lIns="179285" tIns="143428" rIns="179285" bIns="143428" rtlCol="0">
            <a:spAutoFit/>
          </a:bodyPr>
          <a:lstStyle/>
          <a:p>
            <a:pPr>
              <a:lnSpc>
                <a:spcPct val="90000"/>
              </a:lnSpc>
              <a:spcAft>
                <a:spcPts val="588"/>
              </a:spcAft>
            </a:pPr>
            <a:r>
              <a:rPr lang="en-US" sz="2353">
                <a:solidFill>
                  <a:schemeClr val="bg1"/>
                </a:solidFill>
              </a:rPr>
              <a:t>&lt;Button /&gt;</a:t>
            </a:r>
          </a:p>
        </p:txBody>
      </p:sp>
      <p:grpSp>
        <p:nvGrpSpPr>
          <p:cNvPr id="14" name="Group 13">
            <a:extLst>
              <a:ext uri="{FF2B5EF4-FFF2-40B4-BE49-F238E27FC236}">
                <a16:creationId xmlns:a16="http://schemas.microsoft.com/office/drawing/2014/main" id="{470E7321-6997-B84F-A6B5-A9FC58259F2A}"/>
              </a:ext>
            </a:extLst>
          </p:cNvPr>
          <p:cNvGrpSpPr/>
          <p:nvPr/>
        </p:nvGrpSpPr>
        <p:grpSpPr>
          <a:xfrm>
            <a:off x="392186" y="3748497"/>
            <a:ext cx="3163944" cy="1942254"/>
            <a:chOff x="409575" y="3190238"/>
            <a:chExt cx="3227388" cy="1981200"/>
          </a:xfrm>
        </p:grpSpPr>
        <p:sp>
          <p:nvSpPr>
            <p:cNvPr id="13" name="Rectangle 12">
              <a:extLst>
                <a:ext uri="{FF2B5EF4-FFF2-40B4-BE49-F238E27FC236}">
                  <a16:creationId xmlns:a16="http://schemas.microsoft.com/office/drawing/2014/main" id="{9C7B8329-6A3D-F046-9894-5540C1E2F0FC}"/>
                </a:ext>
              </a:extLst>
            </p:cNvPr>
            <p:cNvSpPr/>
            <p:nvPr/>
          </p:nvSpPr>
          <p:spPr bwMode="auto">
            <a:xfrm>
              <a:off x="409575" y="3190238"/>
              <a:ext cx="3227388" cy="19812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err="1">
                  <a:gradFill>
                    <a:gsLst>
                      <a:gs pos="0">
                        <a:srgbClr val="FFFFFF"/>
                      </a:gs>
                      <a:gs pos="100000">
                        <a:srgbClr val="FFFFFF"/>
                      </a:gs>
                    </a:gsLst>
                    <a:lin ang="5400000" scaled="0"/>
                  </a:gradFill>
                  <a:ea typeface="Segoe UI" pitchFamily="34" charset="0"/>
                  <a:cs typeface="Segoe UI" pitchFamily="34" charset="0"/>
                </a:rPr>
                <a:t>ButtonRenderer</a:t>
              </a: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FCEF3334-B481-0544-90B6-3FA75E67482B}"/>
                </a:ext>
              </a:extLst>
            </p:cNvPr>
            <p:cNvSpPr txBox="1"/>
            <p:nvPr/>
          </p:nvSpPr>
          <p:spPr>
            <a:xfrm>
              <a:off x="567188" y="3904042"/>
              <a:ext cx="2918591" cy="627858"/>
            </a:xfrm>
            <a:prstGeom prst="rect">
              <a:avLst/>
            </a:prstGeom>
            <a:solidFill>
              <a:schemeClr val="tx2"/>
            </a:solidFill>
          </p:spPr>
          <p:txBody>
            <a:bodyPr wrap="none" lIns="179285" tIns="143428" rIns="179285" bIns="143428" rtlCol="0">
              <a:spAutoFit/>
            </a:bodyPr>
            <a:lstStyle/>
            <a:p>
              <a:pPr>
                <a:lnSpc>
                  <a:spcPct val="90000"/>
                </a:lnSpc>
                <a:spcAft>
                  <a:spcPts val="588"/>
                </a:spcAft>
              </a:pPr>
              <a:r>
                <a:rPr lang="en-US" sz="2353" err="1">
                  <a:solidFill>
                    <a:schemeClr val="bg1"/>
                  </a:solidFill>
                </a:rPr>
                <a:t>AppCompatButton</a:t>
              </a:r>
              <a:endParaRPr lang="en-US" sz="2353">
                <a:solidFill>
                  <a:schemeClr val="bg1"/>
                </a:solidFill>
              </a:endParaRPr>
            </a:p>
          </p:txBody>
        </p:sp>
      </p:grpSp>
      <p:sp>
        <p:nvSpPr>
          <p:cNvPr id="15" name="TextBox 14">
            <a:extLst>
              <a:ext uri="{FF2B5EF4-FFF2-40B4-BE49-F238E27FC236}">
                <a16:creationId xmlns:a16="http://schemas.microsoft.com/office/drawing/2014/main" id="{03186775-1397-544B-A197-35D4D13AC303}"/>
              </a:ext>
            </a:extLst>
          </p:cNvPr>
          <p:cNvSpPr txBox="1"/>
          <p:nvPr/>
        </p:nvSpPr>
        <p:spPr>
          <a:xfrm>
            <a:off x="252121" y="3160110"/>
            <a:ext cx="1410436" cy="615516"/>
          </a:xfrm>
          <a:prstGeom prst="rect">
            <a:avLst/>
          </a:prstGeom>
          <a:noFill/>
        </p:spPr>
        <p:txBody>
          <a:bodyPr wrap="none" lIns="179285" tIns="143428" rIns="179285" bIns="143428" rtlCol="0">
            <a:spAutoFit/>
          </a:bodyPr>
          <a:lstStyle/>
          <a:p>
            <a:pPr>
              <a:lnSpc>
                <a:spcPct val="90000"/>
              </a:lnSpc>
              <a:spcAft>
                <a:spcPts val="588"/>
              </a:spcAft>
            </a:pPr>
            <a:r>
              <a:rPr lang="en-US" sz="2353" b="1">
                <a:gradFill>
                  <a:gsLst>
                    <a:gs pos="2917">
                      <a:schemeClr val="tx1"/>
                    </a:gs>
                    <a:gs pos="30000">
                      <a:schemeClr val="tx1"/>
                    </a:gs>
                  </a:gsLst>
                  <a:lin ang="5400000" scaled="0"/>
                </a:gradFill>
              </a:rPr>
              <a:t>Default</a:t>
            </a:r>
          </a:p>
        </p:txBody>
      </p:sp>
      <p:sp>
        <p:nvSpPr>
          <p:cNvPr id="18" name="TextBox 17">
            <a:extLst>
              <a:ext uri="{FF2B5EF4-FFF2-40B4-BE49-F238E27FC236}">
                <a16:creationId xmlns:a16="http://schemas.microsoft.com/office/drawing/2014/main" id="{AD05528B-4E2B-D443-8513-C3FB0BD131E2}"/>
              </a:ext>
            </a:extLst>
          </p:cNvPr>
          <p:cNvSpPr txBox="1"/>
          <p:nvPr/>
        </p:nvSpPr>
        <p:spPr>
          <a:xfrm>
            <a:off x="4274237" y="3160110"/>
            <a:ext cx="2295293" cy="615516"/>
          </a:xfrm>
          <a:prstGeom prst="rect">
            <a:avLst/>
          </a:prstGeom>
          <a:noFill/>
        </p:spPr>
        <p:txBody>
          <a:bodyPr wrap="none" lIns="179285" tIns="143428" rIns="179285" bIns="143428" rtlCol="0">
            <a:spAutoFit/>
          </a:bodyPr>
          <a:lstStyle/>
          <a:p>
            <a:pPr>
              <a:lnSpc>
                <a:spcPct val="90000"/>
              </a:lnSpc>
              <a:spcAft>
                <a:spcPts val="588"/>
              </a:spcAft>
            </a:pPr>
            <a:r>
              <a:rPr lang="en-US" sz="2353" b="1">
                <a:gradFill>
                  <a:gsLst>
                    <a:gs pos="2917">
                      <a:schemeClr val="tx1"/>
                    </a:gs>
                    <a:gs pos="30000">
                      <a:schemeClr val="tx1"/>
                    </a:gs>
                  </a:gsLst>
                  <a:lin ang="5400000" scaled="0"/>
                </a:gradFill>
              </a:rPr>
              <a:t>Fast Renderer</a:t>
            </a:r>
          </a:p>
        </p:txBody>
      </p:sp>
      <p:sp>
        <p:nvSpPr>
          <p:cNvPr id="19" name="TextBox 18">
            <a:extLst>
              <a:ext uri="{FF2B5EF4-FFF2-40B4-BE49-F238E27FC236}">
                <a16:creationId xmlns:a16="http://schemas.microsoft.com/office/drawing/2014/main" id="{8DA1E5FA-30E1-574F-B11D-A04D4FFB5825}"/>
              </a:ext>
            </a:extLst>
          </p:cNvPr>
          <p:cNvSpPr txBox="1"/>
          <p:nvPr/>
        </p:nvSpPr>
        <p:spPr>
          <a:xfrm>
            <a:off x="4452555" y="4411863"/>
            <a:ext cx="2861217" cy="615516"/>
          </a:xfrm>
          <a:prstGeom prst="rect">
            <a:avLst/>
          </a:prstGeom>
          <a:solidFill>
            <a:schemeClr val="tx2"/>
          </a:solidFill>
        </p:spPr>
        <p:txBody>
          <a:bodyPr wrap="none" lIns="179285" tIns="143428" rIns="179285" bIns="143428" rtlCol="0">
            <a:spAutoFit/>
          </a:bodyPr>
          <a:lstStyle/>
          <a:p>
            <a:pPr>
              <a:lnSpc>
                <a:spcPct val="90000"/>
              </a:lnSpc>
              <a:spcAft>
                <a:spcPts val="588"/>
              </a:spcAft>
            </a:pPr>
            <a:r>
              <a:rPr lang="en-US" sz="2353" err="1">
                <a:solidFill>
                  <a:schemeClr val="bg1"/>
                </a:solidFill>
              </a:rPr>
              <a:t>AppCompatButton</a:t>
            </a:r>
            <a:endParaRPr lang="en-US" sz="2353">
              <a:solidFill>
                <a:schemeClr val="bg1"/>
              </a:solidFill>
            </a:endParaRPr>
          </a:p>
        </p:txBody>
      </p:sp>
      <p:sp>
        <p:nvSpPr>
          <p:cNvPr id="11" name="Oval 10">
            <a:extLst>
              <a:ext uri="{FF2B5EF4-FFF2-40B4-BE49-F238E27FC236}">
                <a16:creationId xmlns:a16="http://schemas.microsoft.com/office/drawing/2014/main" id="{ABCD19D7-0356-2144-9D99-BF90E4C4ACDC}"/>
              </a:ext>
            </a:extLst>
          </p:cNvPr>
          <p:cNvSpPr/>
          <p:nvPr/>
        </p:nvSpPr>
        <p:spPr bwMode="auto">
          <a:xfrm>
            <a:off x="11342826" y="289957"/>
            <a:ext cx="654638" cy="6546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Perf</a:t>
            </a:r>
          </a:p>
        </p:txBody>
      </p:sp>
    </p:spTree>
    <p:extLst>
      <p:ext uri="{BB962C8B-B14F-4D97-AF65-F5344CB8AC3E}">
        <p14:creationId xmlns:p14="http://schemas.microsoft.com/office/powerpoint/2010/main" val="382273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18" grpId="0"/>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C947-8A2C-EA4F-B42C-4DC1666BCEEF}"/>
              </a:ext>
            </a:extLst>
          </p:cNvPr>
          <p:cNvSpPr>
            <a:spLocks noGrp="1"/>
          </p:cNvSpPr>
          <p:nvPr>
            <p:ph type="title"/>
          </p:nvPr>
        </p:nvSpPr>
        <p:spPr>
          <a:xfrm>
            <a:off x="615277" y="2379351"/>
            <a:ext cx="11287163" cy="1495794"/>
          </a:xfrm>
        </p:spPr>
        <p:txBody>
          <a:bodyPr anchor="ctr"/>
          <a:lstStyle/>
          <a:p>
            <a:r>
              <a:rPr lang="en-US" b="0" dirty="0">
                <a:latin typeface="Consolas" panose="020B0609020204030204" pitchFamily="49" charset="0"/>
                <a:cs typeface="Consolas" panose="020B0609020204030204" pitchFamily="49" charset="0"/>
              </a:rPr>
              <a:t>Forms.SetFlags("</a:t>
            </a:r>
            <a:r>
              <a:rPr lang="en-US" b="0" dirty="0" err="1">
                <a:latin typeface="Consolas" panose="020B0609020204030204" pitchFamily="49" charset="0"/>
                <a:cs typeface="Consolas" panose="020B0609020204030204" pitchFamily="49" charset="0"/>
              </a:rPr>
              <a:t>FastRenderers_Experimental</a:t>
            </a:r>
            <a:r>
              <a:rPr lang="en-US" b="0" dirty="0">
                <a:latin typeface="Consolas" panose="020B0609020204030204" pitchFamily="49" charset="0"/>
                <a:cs typeface="Consolas" panose="020B0609020204030204" pitchFamily="49" charset="0"/>
              </a:rPr>
              <a:t>");</a:t>
            </a:r>
            <a:br>
              <a:rPr lang="en-US" b="0" dirty="0">
                <a:latin typeface="Consolas" panose="020B0609020204030204" pitchFamily="49" charset="0"/>
                <a:cs typeface="Consolas" panose="020B0609020204030204" pitchFamily="49" charset="0"/>
              </a:rPr>
            </a:br>
            <a:r>
              <a:rPr lang="en-US" b="0" dirty="0" err="1">
                <a:latin typeface="Consolas" panose="020B0609020204030204" pitchFamily="49" charset="0"/>
                <a:cs typeface="Consolas" panose="020B0609020204030204" pitchFamily="49" charset="0"/>
              </a:rPr>
              <a:t>Forms.Init</a:t>
            </a:r>
            <a:r>
              <a:rPr lang="en-US" b="0" dirty="0">
                <a:latin typeface="Consolas" panose="020B0609020204030204" pitchFamily="49" charset="0"/>
                <a:cs typeface="Consolas" panose="020B0609020204030204" pitchFamily="49" charset="0"/>
              </a:rPr>
              <a:t>(this, bundle);</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5082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36575" y="288925"/>
            <a:ext cx="11655425" cy="900113"/>
          </a:xfrm>
        </p:spPr>
        <p:txBody>
          <a:bodyPr/>
          <a:lstStyle/>
          <a:p>
            <a:r>
              <a:rPr lang="en-US"/>
              <a:t>Layout Compression</a:t>
            </a:r>
          </a:p>
        </p:txBody>
      </p:sp>
      <p:sp>
        <p:nvSpPr>
          <p:cNvPr id="2" name="Rectangle 1">
            <a:extLst>
              <a:ext uri="{FF2B5EF4-FFF2-40B4-BE49-F238E27FC236}">
                <a16:creationId xmlns:a16="http://schemas.microsoft.com/office/drawing/2014/main" id="{06A4E354-86AC-4A46-B074-6B0D7FCB063E}"/>
              </a:ext>
            </a:extLst>
          </p:cNvPr>
          <p:cNvSpPr/>
          <p:nvPr/>
        </p:nvSpPr>
        <p:spPr bwMode="auto">
          <a:xfrm>
            <a:off x="493345" y="1412044"/>
            <a:ext cx="6349676" cy="5079741"/>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err="1">
                <a:solidFill>
                  <a:schemeClr val="tx1"/>
                </a:solidFill>
                <a:ea typeface="Segoe UI" pitchFamily="34" charset="0"/>
                <a:cs typeface="Segoe UI" pitchFamily="34" charset="0"/>
              </a:rPr>
              <a:t>ContentPage</a:t>
            </a:r>
            <a:endParaRPr lang="en-US" sz="2353">
              <a:solidFill>
                <a:schemeClr val="tx1"/>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BAAE5889-9F2F-7545-B5FE-74620836F755}"/>
              </a:ext>
            </a:extLst>
          </p:cNvPr>
          <p:cNvSpPr/>
          <p:nvPr/>
        </p:nvSpPr>
        <p:spPr bwMode="auto">
          <a:xfrm>
            <a:off x="717451" y="2159065"/>
            <a:ext cx="5901463" cy="410861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err="1">
                <a:gradFill>
                  <a:gsLst>
                    <a:gs pos="0">
                      <a:srgbClr val="FFFFFF"/>
                    </a:gs>
                    <a:gs pos="100000">
                      <a:srgbClr val="FFFFFF"/>
                    </a:gs>
                  </a:gsLst>
                  <a:lin ang="5400000" scaled="0"/>
                </a:gradFill>
                <a:ea typeface="Segoe UI" pitchFamily="34" charset="0"/>
                <a:cs typeface="Segoe UI" pitchFamily="34" charset="0"/>
              </a:rPr>
              <a:t>StackLayout</a:t>
            </a: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A8A7127-511C-4A44-B736-D579A602C6EB}"/>
              </a:ext>
            </a:extLst>
          </p:cNvPr>
          <p:cNvSpPr/>
          <p:nvPr/>
        </p:nvSpPr>
        <p:spPr bwMode="auto">
          <a:xfrm>
            <a:off x="941557" y="2748901"/>
            <a:ext cx="5378549" cy="157652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Grid</a:t>
            </a:r>
          </a:p>
        </p:txBody>
      </p:sp>
      <p:sp>
        <p:nvSpPr>
          <p:cNvPr id="4" name="Rectangle 3">
            <a:extLst>
              <a:ext uri="{FF2B5EF4-FFF2-40B4-BE49-F238E27FC236}">
                <a16:creationId xmlns:a16="http://schemas.microsoft.com/office/drawing/2014/main" id="{C39C56D0-822E-5D4C-9B88-E40D999135C9}"/>
              </a:ext>
            </a:extLst>
          </p:cNvPr>
          <p:cNvSpPr/>
          <p:nvPr/>
        </p:nvSpPr>
        <p:spPr bwMode="auto">
          <a:xfrm>
            <a:off x="1240366" y="3354298"/>
            <a:ext cx="1344637" cy="59761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Label</a:t>
            </a:r>
          </a:p>
        </p:txBody>
      </p:sp>
      <p:sp>
        <p:nvSpPr>
          <p:cNvPr id="20" name="Rectangle 19">
            <a:extLst>
              <a:ext uri="{FF2B5EF4-FFF2-40B4-BE49-F238E27FC236}">
                <a16:creationId xmlns:a16="http://schemas.microsoft.com/office/drawing/2014/main" id="{B35E56FB-87BD-5548-86AA-2CA0E2F4205D}"/>
              </a:ext>
            </a:extLst>
          </p:cNvPr>
          <p:cNvSpPr/>
          <p:nvPr/>
        </p:nvSpPr>
        <p:spPr bwMode="auto">
          <a:xfrm>
            <a:off x="2809109" y="3358966"/>
            <a:ext cx="1344637" cy="59761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Label</a:t>
            </a:r>
          </a:p>
        </p:txBody>
      </p:sp>
      <p:sp>
        <p:nvSpPr>
          <p:cNvPr id="21" name="Rectangle 20">
            <a:extLst>
              <a:ext uri="{FF2B5EF4-FFF2-40B4-BE49-F238E27FC236}">
                <a16:creationId xmlns:a16="http://schemas.microsoft.com/office/drawing/2014/main" id="{9D367ED7-5875-404D-A090-FA5DDF0050B6}"/>
              </a:ext>
            </a:extLst>
          </p:cNvPr>
          <p:cNvSpPr/>
          <p:nvPr/>
        </p:nvSpPr>
        <p:spPr bwMode="auto">
          <a:xfrm>
            <a:off x="4377853" y="3363634"/>
            <a:ext cx="1344637" cy="59761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Label</a:t>
            </a:r>
          </a:p>
        </p:txBody>
      </p:sp>
      <p:sp>
        <p:nvSpPr>
          <p:cNvPr id="22" name="Rectangle 21">
            <a:extLst>
              <a:ext uri="{FF2B5EF4-FFF2-40B4-BE49-F238E27FC236}">
                <a16:creationId xmlns:a16="http://schemas.microsoft.com/office/drawing/2014/main" id="{DC6FC3E7-C178-BD4E-A478-5C2274C87062}"/>
              </a:ext>
            </a:extLst>
          </p:cNvPr>
          <p:cNvSpPr/>
          <p:nvPr/>
        </p:nvSpPr>
        <p:spPr bwMode="auto">
          <a:xfrm>
            <a:off x="941557" y="4508290"/>
            <a:ext cx="5378549" cy="157652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err="1">
                <a:gradFill>
                  <a:gsLst>
                    <a:gs pos="0">
                      <a:srgbClr val="FFFFFF"/>
                    </a:gs>
                    <a:gs pos="100000">
                      <a:srgbClr val="FFFFFF"/>
                    </a:gs>
                  </a:gsLst>
                  <a:lin ang="5400000" scaled="0"/>
                </a:gradFill>
                <a:ea typeface="Segoe UI" pitchFamily="34" charset="0"/>
                <a:cs typeface="Segoe UI" pitchFamily="34" charset="0"/>
              </a:rPr>
              <a:t>ListView</a:t>
            </a:r>
            <a:endParaRPr lang="en-US" sz="2353">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DCC1FD66-AFC7-4AEB-8588-1C98B4A1970E}"/>
              </a:ext>
            </a:extLst>
          </p:cNvPr>
          <p:cNvGraphicFramePr>
            <a:graphicFrameLocks noGrp="1"/>
          </p:cNvGraphicFramePr>
          <p:nvPr>
            <p:extLst>
              <p:ext uri="{D42A27DB-BD31-4B8C-83A1-F6EECF244321}">
                <p14:modId xmlns:p14="http://schemas.microsoft.com/office/powerpoint/2010/main" val="1530102594"/>
              </p:ext>
            </p:extLst>
          </p:nvPr>
        </p:nvGraphicFramePr>
        <p:xfrm>
          <a:off x="6987092" y="1412044"/>
          <a:ext cx="5204908" cy="5079741"/>
        </p:xfrm>
        <a:graphic>
          <a:graphicData uri="http://schemas.openxmlformats.org/drawingml/2006/table">
            <a:tbl>
              <a:tblPr/>
              <a:tblGrid>
                <a:gridCol w="417940">
                  <a:extLst>
                    <a:ext uri="{9D8B030D-6E8A-4147-A177-3AD203B41FA5}">
                      <a16:colId xmlns:a16="http://schemas.microsoft.com/office/drawing/2014/main" val="243413449"/>
                    </a:ext>
                  </a:extLst>
                </a:gridCol>
                <a:gridCol w="4786968">
                  <a:extLst>
                    <a:ext uri="{9D8B030D-6E8A-4147-A177-3AD203B41FA5}">
                      <a16:colId xmlns:a16="http://schemas.microsoft.com/office/drawing/2014/main" val="4136940548"/>
                    </a:ext>
                  </a:extLst>
                </a:gridCol>
              </a:tblGrid>
              <a:tr h="5079741">
                <a:tc>
                  <a:txBody>
                    <a:bodyPr/>
                    <a:lstStyle/>
                    <a:p>
                      <a:pPr algn="ctr" fontAlgn="t"/>
                      <a:br>
                        <a:rPr lang="en-US" sz="1300" b="0" i="0">
                          <a:solidFill>
                            <a:srgbClr val="5499DE"/>
                          </a:solidFill>
                          <a:effectLst/>
                          <a:latin typeface="inherit"/>
                        </a:rPr>
                      </a:br>
                      <a:r>
                        <a:rPr lang="en-US" sz="1300" b="0" i="0">
                          <a:solidFill>
                            <a:srgbClr val="5499DE"/>
                          </a:solidFill>
                          <a:effectLst/>
                          <a:latin typeface="inherit"/>
                        </a:rPr>
                        <a:t>2</a:t>
                      </a:r>
                    </a:p>
                    <a:p>
                      <a:pPr algn="ctr" fontAlgn="t"/>
                      <a:r>
                        <a:rPr lang="en-US" sz="1300" b="0" i="0">
                          <a:solidFill>
                            <a:srgbClr val="1561AC"/>
                          </a:solidFill>
                          <a:effectLst/>
                          <a:latin typeface="inherit"/>
                        </a:rPr>
                        <a:t>3</a:t>
                      </a:r>
                    </a:p>
                    <a:p>
                      <a:pPr algn="ctr" fontAlgn="t"/>
                      <a:r>
                        <a:rPr lang="en-US" sz="1300" b="0" i="0">
                          <a:solidFill>
                            <a:srgbClr val="5499DE"/>
                          </a:solidFill>
                          <a:effectLst/>
                          <a:latin typeface="inherit"/>
                        </a:rPr>
                        <a:t>4</a:t>
                      </a:r>
                    </a:p>
                    <a:p>
                      <a:pPr algn="ctr" fontAlgn="t"/>
                      <a:r>
                        <a:rPr lang="en-US" sz="1300" b="0" i="0">
                          <a:solidFill>
                            <a:srgbClr val="5499DE"/>
                          </a:solidFill>
                          <a:effectLst/>
                          <a:latin typeface="inherit"/>
                        </a:rPr>
                        <a:t>5</a:t>
                      </a:r>
                    </a:p>
                    <a:p>
                      <a:pPr algn="ctr" fontAlgn="t"/>
                      <a:r>
                        <a:rPr lang="en-US" sz="1300" b="0" i="0">
                          <a:solidFill>
                            <a:srgbClr val="5499DE"/>
                          </a:solidFill>
                          <a:effectLst/>
                          <a:latin typeface="inherit"/>
                        </a:rPr>
                        <a:t>6</a:t>
                      </a:r>
                    </a:p>
                    <a:p>
                      <a:pPr algn="ctr" fontAlgn="t"/>
                      <a:r>
                        <a:rPr lang="en-US" sz="1300" b="0" i="0">
                          <a:solidFill>
                            <a:srgbClr val="5499DE"/>
                          </a:solidFill>
                          <a:effectLst/>
                          <a:latin typeface="inherit"/>
                        </a:rPr>
                        <a:t>7</a:t>
                      </a:r>
                    </a:p>
                  </a:txBody>
                  <a:tcPr marL="35100" marR="35100" marT="35100" marB="35100">
                    <a:lnL>
                      <a:noFill/>
                    </a:lnL>
                    <a:lnR>
                      <a:noFill/>
                    </a:lnR>
                    <a:lnT>
                      <a:noFill/>
                    </a:lnT>
                    <a:lnB w="4763" cap="flat" cmpd="sng" algn="ctr">
                      <a:noFill/>
                      <a:prstDash val="solid"/>
                      <a:round/>
                      <a:headEnd type="none" w="med" len="med"/>
                      <a:tailEnd type="none" w="med" len="med"/>
                    </a:lnB>
                    <a:solidFill>
                      <a:srgbClr val="DFEFFF"/>
                    </a:solidFill>
                  </a:tcPr>
                </a:tc>
                <a:tc>
                  <a:txBody>
                    <a:bodyPr/>
                    <a:lstStyle/>
                    <a:p>
                      <a:pPr algn="l" fontAlgn="t"/>
                      <a:r>
                        <a:rPr lang="en-US" sz="1300" b="0" i="0" dirty="0">
                          <a:solidFill>
                            <a:srgbClr val="278E80"/>
                          </a:solidFill>
                          <a:effectLst/>
                          <a:latin typeface="Consolas" panose="020B0609020204030204" pitchFamily="49" charset="0"/>
                        </a:rPr>
                        <a:t>&lt;</a:t>
                      </a:r>
                      <a:r>
                        <a:rPr lang="en-US" sz="1300" b="0" i="0" dirty="0" err="1">
                          <a:solidFill>
                            <a:srgbClr val="278E80"/>
                          </a:solidFill>
                          <a:effectLst/>
                          <a:latin typeface="Consolas" panose="020B0609020204030204" pitchFamily="49" charset="0"/>
                        </a:rPr>
                        <a:t>StackLayout</a:t>
                      </a:r>
                      <a:endParaRPr lang="en-US" sz="1300" b="0" i="0" dirty="0">
                        <a:solidFill>
                          <a:srgbClr val="000000"/>
                        </a:solidFill>
                        <a:effectLst/>
                        <a:latin typeface="Consolas" panose="020B0609020204030204" pitchFamily="49" charset="0"/>
                      </a:endParaRPr>
                    </a:p>
                    <a:p>
                      <a:pPr algn="l" fontAlgn="t"/>
                      <a:r>
                        <a:rPr lang="en-US" sz="1300" b="0" i="0" dirty="0">
                          <a:solidFill>
                            <a:srgbClr val="278E80"/>
                          </a:solidFill>
                          <a:effectLst/>
                          <a:latin typeface="Consolas" panose="020B0609020204030204" pitchFamily="49" charset="0"/>
                        </a:rPr>
                        <a:t>            </a:t>
                      </a:r>
                      <a:r>
                        <a:rPr lang="en-US" sz="1300" b="0" i="0" dirty="0">
                          <a:solidFill>
                            <a:srgbClr val="0086B3"/>
                          </a:solidFill>
                          <a:effectLst/>
                          <a:latin typeface="Consolas" panose="020B0609020204030204" pitchFamily="49" charset="0"/>
                        </a:rPr>
                        <a:t>Spacing</a:t>
                      </a:r>
                      <a:r>
                        <a:rPr lang="en-US" sz="1300" b="0" i="0" dirty="0">
                          <a:solidFill>
                            <a:srgbClr val="9AA4AB"/>
                          </a:solidFill>
                          <a:effectLst/>
                          <a:latin typeface="Consolas" panose="020B0609020204030204" pitchFamily="49" charset="0"/>
                        </a:rPr>
                        <a:t>=</a:t>
                      </a:r>
                      <a:r>
                        <a:rPr lang="en-US" sz="1300" b="0" i="0" dirty="0">
                          <a:solidFill>
                            <a:srgbClr val="008000"/>
                          </a:solidFill>
                          <a:effectLst/>
                          <a:latin typeface="Consolas" panose="020B0609020204030204" pitchFamily="49" charset="0"/>
                        </a:rPr>
                        <a:t>"0"</a:t>
                      </a:r>
                      <a:endParaRPr lang="en-US" sz="1300" b="0" i="0" dirty="0">
                        <a:solidFill>
                          <a:srgbClr val="000000"/>
                        </a:solidFill>
                        <a:effectLst/>
                        <a:latin typeface="Consolas" panose="020B0609020204030204" pitchFamily="49" charset="0"/>
                      </a:endParaRPr>
                    </a:p>
                    <a:p>
                      <a:pPr algn="l" fontAlgn="t"/>
                      <a:r>
                        <a:rPr lang="en-US" sz="1300" b="0" i="0" dirty="0">
                          <a:solidFill>
                            <a:srgbClr val="006FE0"/>
                          </a:solidFill>
                          <a:effectLst/>
                          <a:latin typeface="Consolas" panose="020B0609020204030204" pitchFamily="49" charset="0"/>
                        </a:rPr>
                        <a:t>            </a:t>
                      </a:r>
                      <a:r>
                        <a:rPr lang="en-US" sz="1300" b="0" i="0" dirty="0" err="1">
                          <a:solidFill>
                            <a:srgbClr val="000000"/>
                          </a:solidFill>
                          <a:effectLst/>
                          <a:highlight>
                            <a:srgbClr val="FFFF00"/>
                          </a:highlight>
                          <a:latin typeface="Consolas" panose="020B0609020204030204" pitchFamily="49" charset="0"/>
                        </a:rPr>
                        <a:t>CompressedLayout</a:t>
                      </a:r>
                      <a:r>
                        <a:rPr lang="en-US" sz="1300" b="0" i="0" dirty="0" err="1">
                          <a:solidFill>
                            <a:srgbClr val="9AA4AB"/>
                          </a:solidFill>
                          <a:effectLst/>
                          <a:highlight>
                            <a:srgbClr val="FFFF00"/>
                          </a:highlight>
                          <a:latin typeface="Consolas" panose="020B0609020204030204" pitchFamily="49" charset="0"/>
                        </a:rPr>
                        <a:t>.</a:t>
                      </a:r>
                      <a:r>
                        <a:rPr lang="en-US" sz="1300" b="0" i="0" dirty="0" err="1">
                          <a:solidFill>
                            <a:srgbClr val="0086B3"/>
                          </a:solidFill>
                          <a:effectLst/>
                          <a:highlight>
                            <a:srgbClr val="FFFF00"/>
                          </a:highlight>
                          <a:latin typeface="Consolas" panose="020B0609020204030204" pitchFamily="49" charset="0"/>
                        </a:rPr>
                        <a:t>IsHeadless</a:t>
                      </a:r>
                      <a:r>
                        <a:rPr lang="en-US" sz="1300" b="0" i="0" dirty="0">
                          <a:solidFill>
                            <a:srgbClr val="9AA4AB"/>
                          </a:solidFill>
                          <a:effectLst/>
                          <a:highlight>
                            <a:srgbClr val="FFFF00"/>
                          </a:highlight>
                          <a:latin typeface="Consolas" panose="020B0609020204030204" pitchFamily="49" charset="0"/>
                        </a:rPr>
                        <a:t>=</a:t>
                      </a:r>
                      <a:r>
                        <a:rPr lang="en-US" sz="1300" b="0" i="0" dirty="0">
                          <a:solidFill>
                            <a:srgbClr val="008000"/>
                          </a:solidFill>
                          <a:effectLst/>
                          <a:highlight>
                            <a:srgbClr val="FFFF00"/>
                          </a:highlight>
                          <a:latin typeface="Consolas" panose="020B0609020204030204" pitchFamily="49" charset="0"/>
                        </a:rPr>
                        <a:t>"true"</a:t>
                      </a:r>
                      <a:endParaRPr lang="en-US" sz="1300" b="0" i="0" dirty="0">
                        <a:solidFill>
                          <a:srgbClr val="000000"/>
                        </a:solidFill>
                        <a:effectLst/>
                        <a:highlight>
                          <a:srgbClr val="FFFF00"/>
                        </a:highlight>
                        <a:latin typeface="Consolas" panose="020B0609020204030204" pitchFamily="49" charset="0"/>
                      </a:endParaRPr>
                    </a:p>
                    <a:p>
                      <a:pPr algn="l" fontAlgn="t"/>
                      <a:r>
                        <a:rPr lang="en-US" sz="1300" b="0" i="0" dirty="0">
                          <a:solidFill>
                            <a:srgbClr val="006FE0"/>
                          </a:solidFill>
                          <a:effectLst/>
                          <a:latin typeface="Consolas" panose="020B0609020204030204" pitchFamily="49" charset="0"/>
                        </a:rPr>
                        <a:t>            </a:t>
                      </a:r>
                      <a:r>
                        <a:rPr lang="en-US" sz="1300" b="0" i="0" dirty="0" err="1">
                          <a:solidFill>
                            <a:srgbClr val="0086B3"/>
                          </a:solidFill>
                          <a:effectLst/>
                          <a:latin typeface="Consolas" panose="020B0609020204030204" pitchFamily="49" charset="0"/>
                        </a:rPr>
                        <a:t>VerticalOptions</a:t>
                      </a:r>
                      <a:r>
                        <a:rPr lang="en-US" sz="1300" b="0" i="0" dirty="0">
                          <a:solidFill>
                            <a:srgbClr val="9AA4AB"/>
                          </a:solidFill>
                          <a:effectLst/>
                          <a:latin typeface="Consolas" panose="020B0609020204030204" pitchFamily="49" charset="0"/>
                        </a:rPr>
                        <a:t>=</a:t>
                      </a:r>
                      <a:r>
                        <a:rPr lang="en-US" sz="1300" b="0" i="0" dirty="0">
                          <a:solidFill>
                            <a:srgbClr val="008000"/>
                          </a:solidFill>
                          <a:effectLst/>
                          <a:latin typeface="Consolas" panose="020B0609020204030204" pitchFamily="49" charset="0"/>
                        </a:rPr>
                        <a:t>"</a:t>
                      </a:r>
                      <a:r>
                        <a:rPr lang="en-US" sz="1300" b="0" i="0" dirty="0" err="1">
                          <a:solidFill>
                            <a:srgbClr val="008000"/>
                          </a:solidFill>
                          <a:effectLst/>
                          <a:latin typeface="Consolas" panose="020B0609020204030204" pitchFamily="49" charset="0"/>
                        </a:rPr>
                        <a:t>FillAndExpand</a:t>
                      </a:r>
                      <a:r>
                        <a:rPr lang="en-US" sz="1300" b="0" i="0" dirty="0">
                          <a:solidFill>
                            <a:srgbClr val="008000"/>
                          </a:solidFill>
                          <a:effectLst/>
                          <a:latin typeface="Consolas" panose="020B0609020204030204" pitchFamily="49" charset="0"/>
                        </a:rPr>
                        <a:t>"</a:t>
                      </a:r>
                      <a:endParaRPr lang="en-US" sz="1300" b="0" i="0" dirty="0">
                        <a:solidFill>
                          <a:srgbClr val="000000"/>
                        </a:solidFill>
                        <a:effectLst/>
                        <a:latin typeface="Consolas" panose="020B0609020204030204" pitchFamily="49" charset="0"/>
                      </a:endParaRPr>
                    </a:p>
                    <a:p>
                      <a:pPr algn="l" fontAlgn="t"/>
                      <a:r>
                        <a:rPr lang="en-US" sz="1300" b="0" i="0" dirty="0">
                          <a:solidFill>
                            <a:srgbClr val="006FE0"/>
                          </a:solidFill>
                          <a:effectLst/>
                          <a:latin typeface="Consolas" panose="020B0609020204030204" pitchFamily="49" charset="0"/>
                        </a:rPr>
                        <a:t>            </a:t>
                      </a:r>
                      <a:r>
                        <a:rPr lang="en-US" sz="1300" b="0" i="0" dirty="0" err="1">
                          <a:solidFill>
                            <a:srgbClr val="0086B3"/>
                          </a:solidFill>
                          <a:effectLst/>
                          <a:latin typeface="Consolas" panose="020B0609020204030204" pitchFamily="49" charset="0"/>
                        </a:rPr>
                        <a:t>HorizontalOptions</a:t>
                      </a:r>
                      <a:r>
                        <a:rPr lang="en-US" sz="1300" b="0" i="0" dirty="0">
                          <a:solidFill>
                            <a:srgbClr val="9AA4AB"/>
                          </a:solidFill>
                          <a:effectLst/>
                          <a:latin typeface="Consolas" panose="020B0609020204030204" pitchFamily="49" charset="0"/>
                        </a:rPr>
                        <a:t>=</a:t>
                      </a:r>
                      <a:r>
                        <a:rPr lang="en-US" sz="1300" b="0" i="0" dirty="0">
                          <a:solidFill>
                            <a:srgbClr val="008000"/>
                          </a:solidFill>
                          <a:effectLst/>
                          <a:latin typeface="Consolas" panose="020B0609020204030204" pitchFamily="49" charset="0"/>
                        </a:rPr>
                        <a:t>"</a:t>
                      </a:r>
                      <a:r>
                        <a:rPr lang="en-US" sz="1300" b="0" i="0" dirty="0" err="1">
                          <a:solidFill>
                            <a:srgbClr val="008000"/>
                          </a:solidFill>
                          <a:effectLst/>
                          <a:latin typeface="Consolas" panose="020B0609020204030204" pitchFamily="49" charset="0"/>
                        </a:rPr>
                        <a:t>FillAndExpand</a:t>
                      </a:r>
                      <a:r>
                        <a:rPr lang="en-US" sz="1300" b="0" i="0" dirty="0">
                          <a:solidFill>
                            <a:srgbClr val="008000"/>
                          </a:solidFill>
                          <a:effectLst/>
                          <a:latin typeface="Consolas" panose="020B0609020204030204" pitchFamily="49" charset="0"/>
                        </a:rPr>
                        <a:t>"</a:t>
                      </a:r>
                      <a:r>
                        <a:rPr lang="en-US" sz="1300" b="0" i="0" dirty="0">
                          <a:solidFill>
                            <a:srgbClr val="278E80"/>
                          </a:solidFill>
                          <a:effectLst/>
                          <a:latin typeface="Consolas" panose="020B0609020204030204" pitchFamily="49" charset="0"/>
                        </a:rPr>
                        <a:t>&gt;</a:t>
                      </a:r>
                      <a:endParaRPr lang="en-US" sz="1300" b="0" i="0" dirty="0">
                        <a:solidFill>
                          <a:srgbClr val="000000"/>
                        </a:solidFill>
                        <a:effectLst/>
                        <a:latin typeface="Consolas" panose="020B0609020204030204" pitchFamily="49" charset="0"/>
                      </a:endParaRPr>
                    </a:p>
                    <a:p>
                      <a:pPr algn="l" fontAlgn="t"/>
                      <a:r>
                        <a:rPr lang="en-US" sz="1300" b="0" i="0" dirty="0">
                          <a:solidFill>
                            <a:srgbClr val="278E80"/>
                          </a:solidFill>
                          <a:effectLst/>
                          <a:latin typeface="Consolas" panose="020B0609020204030204" pitchFamily="49" charset="0"/>
                        </a:rPr>
                        <a:t>    &lt;Grid</a:t>
                      </a:r>
                    </a:p>
                    <a:p>
                      <a:pPr algn="l" fontAlgn="t"/>
                      <a:r>
                        <a:rPr lang="en-US" sz="1300" b="0" i="0" dirty="0">
                          <a:solidFill>
                            <a:srgbClr val="278E80"/>
                          </a:solidFill>
                          <a:effectLst/>
                          <a:latin typeface="Consolas" panose="020B0609020204030204" pitchFamily="49" charset="0"/>
                        </a:rPr>
                        <a:t>        </a:t>
                      </a:r>
                      <a:r>
                        <a:rPr lang="en-US" sz="1300" b="0" i="0" dirty="0" err="1">
                          <a:solidFill>
                            <a:srgbClr val="000000"/>
                          </a:solidFill>
                          <a:effectLst/>
                          <a:highlight>
                            <a:srgbClr val="FFFF00"/>
                          </a:highlight>
                          <a:latin typeface="Consolas" panose="020B0609020204030204" pitchFamily="49" charset="0"/>
                        </a:rPr>
                        <a:t>CompressedLayout</a:t>
                      </a:r>
                      <a:r>
                        <a:rPr lang="en-US" sz="1300" b="0" i="0" dirty="0" err="1">
                          <a:solidFill>
                            <a:srgbClr val="9AA4AB"/>
                          </a:solidFill>
                          <a:effectLst/>
                          <a:highlight>
                            <a:srgbClr val="FFFF00"/>
                          </a:highlight>
                          <a:latin typeface="Consolas" panose="020B0609020204030204" pitchFamily="49" charset="0"/>
                        </a:rPr>
                        <a:t>.</a:t>
                      </a:r>
                      <a:r>
                        <a:rPr lang="en-US" sz="1300" b="0" i="0" dirty="0" err="1">
                          <a:solidFill>
                            <a:srgbClr val="0086B3"/>
                          </a:solidFill>
                          <a:effectLst/>
                          <a:highlight>
                            <a:srgbClr val="FFFF00"/>
                          </a:highlight>
                          <a:latin typeface="Consolas" panose="020B0609020204030204" pitchFamily="49" charset="0"/>
                        </a:rPr>
                        <a:t>IsHeadless</a:t>
                      </a:r>
                      <a:r>
                        <a:rPr lang="en-US" sz="1300" b="0" i="0" dirty="0">
                          <a:solidFill>
                            <a:srgbClr val="9AA4AB"/>
                          </a:solidFill>
                          <a:effectLst/>
                          <a:highlight>
                            <a:srgbClr val="FFFF00"/>
                          </a:highlight>
                          <a:latin typeface="Consolas" panose="020B0609020204030204" pitchFamily="49" charset="0"/>
                        </a:rPr>
                        <a:t>=</a:t>
                      </a:r>
                      <a:r>
                        <a:rPr lang="en-US" sz="1300" b="0" i="0" dirty="0">
                          <a:solidFill>
                            <a:srgbClr val="008000"/>
                          </a:solidFill>
                          <a:effectLst/>
                          <a:highlight>
                            <a:srgbClr val="FFFF00"/>
                          </a:highlight>
                          <a:latin typeface="Consolas" panose="020B0609020204030204" pitchFamily="49" charset="0"/>
                        </a:rPr>
                        <a:t>"true”</a:t>
                      </a:r>
                      <a:r>
                        <a:rPr lang="en-US" sz="1300" b="0" i="0" dirty="0">
                          <a:solidFill>
                            <a:srgbClr val="008000"/>
                          </a:solidFill>
                          <a:effectLst/>
                          <a:latin typeface="Consolas" panose="020B0609020204030204" pitchFamily="49" charset="0"/>
                        </a:rPr>
                        <a:t>&gt;</a:t>
                      </a:r>
                    </a:p>
                    <a:p>
                      <a:pPr algn="l" fontAlgn="t"/>
                      <a:r>
                        <a:rPr lang="en-US" sz="1300" b="0" i="0" dirty="0">
                          <a:solidFill>
                            <a:srgbClr val="008000"/>
                          </a:solidFill>
                          <a:effectLst/>
                          <a:latin typeface="Consolas" panose="020B0609020204030204" pitchFamily="49" charset="0"/>
                        </a:rPr>
                        <a:t>    ...</a:t>
                      </a:r>
                    </a:p>
                    <a:p>
                      <a:pPr algn="l" fontAlgn="t"/>
                      <a:r>
                        <a:rPr lang="en-US" sz="1300" b="0" i="0" dirty="0">
                          <a:solidFill>
                            <a:srgbClr val="008000"/>
                          </a:solidFill>
                          <a:effectLst/>
                          <a:latin typeface="Consolas" panose="020B0609020204030204" pitchFamily="49" charset="0"/>
                        </a:rPr>
                        <a:t>    &lt;/Grid&gt;</a:t>
                      </a:r>
                    </a:p>
                    <a:p>
                      <a:pPr algn="l" fontAlgn="t"/>
                      <a:r>
                        <a:rPr lang="en-US" sz="1300" b="0" i="0" dirty="0">
                          <a:solidFill>
                            <a:srgbClr val="008000"/>
                          </a:solidFill>
                          <a:effectLst/>
                          <a:latin typeface="Consolas" panose="020B0609020204030204" pitchFamily="49" charset="0"/>
                        </a:rPr>
                        <a:t>...</a:t>
                      </a:r>
                      <a:endParaRPr lang="en-US" sz="1300" b="0" i="0" dirty="0">
                        <a:solidFill>
                          <a:srgbClr val="278E80"/>
                        </a:solidFill>
                        <a:effectLst/>
                        <a:latin typeface="Consolas" panose="020B0609020204030204" pitchFamily="49" charset="0"/>
                      </a:endParaRPr>
                    </a:p>
                    <a:p>
                      <a:pPr algn="l" fontAlgn="t"/>
                      <a:r>
                        <a:rPr lang="en-US" sz="1300" b="0" i="0" dirty="0">
                          <a:solidFill>
                            <a:srgbClr val="278E80"/>
                          </a:solidFill>
                          <a:effectLst/>
                          <a:latin typeface="Consolas" panose="020B0609020204030204" pitchFamily="49" charset="0"/>
                        </a:rPr>
                        <a:t>&lt;/</a:t>
                      </a:r>
                      <a:r>
                        <a:rPr lang="en-US" sz="1300" b="0" i="0" dirty="0" err="1">
                          <a:solidFill>
                            <a:srgbClr val="278E80"/>
                          </a:solidFill>
                          <a:effectLst/>
                          <a:latin typeface="Consolas" panose="020B0609020204030204" pitchFamily="49" charset="0"/>
                        </a:rPr>
                        <a:t>StackLayout</a:t>
                      </a:r>
                      <a:r>
                        <a:rPr lang="en-US" sz="1300" b="0" i="0" dirty="0">
                          <a:solidFill>
                            <a:srgbClr val="278E80"/>
                          </a:solidFill>
                          <a:effectLst/>
                          <a:latin typeface="Consolas" panose="020B0609020204030204" pitchFamily="49" charset="0"/>
                        </a:rPr>
                        <a:t>&gt;</a:t>
                      </a:r>
                      <a:endParaRPr lang="en-US" sz="1300" b="0" i="0" dirty="0">
                        <a:solidFill>
                          <a:srgbClr val="000000"/>
                        </a:solidFill>
                        <a:effectLst/>
                        <a:latin typeface="Consolas" panose="020B0609020204030204" pitchFamily="49" charset="0"/>
                      </a:endParaRPr>
                    </a:p>
                  </a:txBody>
                  <a:tcPr marL="35100" marR="35100" marT="35100" marB="35100">
                    <a:lnL>
                      <a:noFill/>
                    </a:lnL>
                    <a:lnR>
                      <a:noFill/>
                    </a:lnR>
                    <a:lnT>
                      <a:noFill/>
                    </a:lnT>
                    <a:lnB w="4763"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245805582"/>
                  </a:ext>
                </a:extLst>
              </a:tr>
            </a:tbl>
          </a:graphicData>
        </a:graphic>
      </p:graphicFrame>
      <p:sp>
        <p:nvSpPr>
          <p:cNvPr id="11" name="Oval 10">
            <a:extLst>
              <a:ext uri="{FF2B5EF4-FFF2-40B4-BE49-F238E27FC236}">
                <a16:creationId xmlns:a16="http://schemas.microsoft.com/office/drawing/2014/main" id="{EC41E6BD-95D1-3241-945E-45F8B17BCEA1}"/>
              </a:ext>
            </a:extLst>
          </p:cNvPr>
          <p:cNvSpPr/>
          <p:nvPr/>
        </p:nvSpPr>
        <p:spPr bwMode="auto">
          <a:xfrm>
            <a:off x="11342826" y="289957"/>
            <a:ext cx="654638" cy="6546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Perf</a:t>
            </a:r>
          </a:p>
        </p:txBody>
      </p:sp>
    </p:spTree>
    <p:extLst>
      <p:ext uri="{BB962C8B-B14F-4D97-AF65-F5344CB8AC3E}">
        <p14:creationId xmlns:p14="http://schemas.microsoft.com/office/powerpoint/2010/main" val="251009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6" grpId="0" animBg="1"/>
      <p:bldP spid="16" grpId="1" animBg="1"/>
      <p:bldP spid="4" grpId="0" animBg="1"/>
      <p:bldP spid="20" grpId="0" animBg="1"/>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5222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687821-1987-41F2-85CD-CD0C18311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012" y="209974"/>
            <a:ext cx="3489008" cy="4390073"/>
          </a:xfrm>
          <a:prstGeom prst="rect">
            <a:avLst/>
          </a:prstGeom>
        </p:spPr>
      </p:pic>
      <p:pic>
        <p:nvPicPr>
          <p:cNvPr id="5" name="Picture 4">
            <a:extLst>
              <a:ext uri="{FF2B5EF4-FFF2-40B4-BE49-F238E27FC236}">
                <a16:creationId xmlns:a16="http://schemas.microsoft.com/office/drawing/2014/main" id="{2461888F-71C3-4059-B1E8-85D95B764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09" y="254854"/>
            <a:ext cx="3468053" cy="4358640"/>
          </a:xfrm>
          <a:prstGeom prst="rect">
            <a:avLst/>
          </a:prstGeom>
        </p:spPr>
      </p:pic>
      <p:sp>
        <p:nvSpPr>
          <p:cNvPr id="6" name="TextBox 5">
            <a:extLst>
              <a:ext uri="{FF2B5EF4-FFF2-40B4-BE49-F238E27FC236}">
                <a16:creationId xmlns:a16="http://schemas.microsoft.com/office/drawing/2014/main" id="{87F7E64F-BC38-4A05-8021-308E05D6D02D}"/>
              </a:ext>
            </a:extLst>
          </p:cNvPr>
          <p:cNvSpPr txBox="1"/>
          <p:nvPr/>
        </p:nvSpPr>
        <p:spPr>
          <a:xfrm>
            <a:off x="1562573" y="4776395"/>
            <a:ext cx="1966629" cy="871008"/>
          </a:xfrm>
          <a:prstGeom prst="rect">
            <a:avLst/>
          </a:prstGeom>
          <a:noFill/>
        </p:spPr>
        <p:txBody>
          <a:bodyPr wrap="none" lIns="182880" tIns="146304" rIns="182880" bIns="146304" rtlCol="0">
            <a:spAutoFit/>
          </a:bodyPr>
          <a:lstStyle/>
          <a:p>
            <a:pPr>
              <a:lnSpc>
                <a:spcPct val="90000"/>
              </a:lnSpc>
              <a:spcAft>
                <a:spcPts val="600"/>
              </a:spcAft>
            </a:pPr>
            <a:r>
              <a:rPr lang="en-US" b="1">
                <a:solidFill>
                  <a:schemeClr val="accent4"/>
                </a:solidFill>
              </a:rPr>
              <a:t>Uncompressed</a:t>
            </a:r>
          </a:p>
          <a:p>
            <a:pPr>
              <a:lnSpc>
                <a:spcPct val="90000"/>
              </a:lnSpc>
              <a:spcAft>
                <a:spcPts val="600"/>
              </a:spcAft>
            </a:pPr>
            <a:r>
              <a:rPr lang="en-US">
                <a:solidFill>
                  <a:schemeClr val="accent4"/>
                </a:solidFill>
              </a:rPr>
              <a:t>130 Views</a:t>
            </a:r>
          </a:p>
        </p:txBody>
      </p:sp>
      <p:sp>
        <p:nvSpPr>
          <p:cNvPr id="7" name="TextBox 6">
            <a:extLst>
              <a:ext uri="{FF2B5EF4-FFF2-40B4-BE49-F238E27FC236}">
                <a16:creationId xmlns:a16="http://schemas.microsoft.com/office/drawing/2014/main" id="{BB7CFE84-150D-4EF2-82D4-C87F49D373CB}"/>
              </a:ext>
            </a:extLst>
          </p:cNvPr>
          <p:cNvSpPr txBox="1"/>
          <p:nvPr/>
        </p:nvSpPr>
        <p:spPr>
          <a:xfrm>
            <a:off x="7399409" y="4811987"/>
            <a:ext cx="4509306" cy="1849737"/>
          </a:xfrm>
          <a:prstGeom prst="rect">
            <a:avLst/>
          </a:prstGeom>
          <a:noFill/>
        </p:spPr>
        <p:txBody>
          <a:bodyPr wrap="square" lIns="182880" tIns="146304" rIns="182880" bIns="146304" rtlCol="0">
            <a:spAutoFit/>
          </a:bodyPr>
          <a:lstStyle/>
          <a:p>
            <a:pPr>
              <a:lnSpc>
                <a:spcPct val="90000"/>
              </a:lnSpc>
              <a:spcAft>
                <a:spcPts val="600"/>
              </a:spcAft>
            </a:pPr>
            <a:r>
              <a:rPr lang="en-US" b="1">
                <a:solidFill>
                  <a:schemeClr val="accent4"/>
                </a:solidFill>
              </a:rPr>
              <a:t>Compressed</a:t>
            </a:r>
          </a:p>
          <a:p>
            <a:pPr>
              <a:lnSpc>
                <a:spcPct val="90000"/>
              </a:lnSpc>
              <a:spcAft>
                <a:spcPts val="600"/>
              </a:spcAft>
            </a:pPr>
            <a:r>
              <a:rPr lang="en-US">
                <a:solidFill>
                  <a:schemeClr val="accent4"/>
                </a:solidFill>
              </a:rPr>
              <a:t>111 Views</a:t>
            </a:r>
          </a:p>
          <a:p>
            <a:pPr>
              <a:lnSpc>
                <a:spcPct val="90000"/>
              </a:lnSpc>
              <a:spcAft>
                <a:spcPts val="600"/>
              </a:spcAft>
            </a:pPr>
            <a:endParaRPr lang="en-US">
              <a:solidFill>
                <a:schemeClr val="accent4"/>
              </a:solidFill>
            </a:endParaRPr>
          </a:p>
          <a:p>
            <a:pPr>
              <a:lnSpc>
                <a:spcPct val="90000"/>
              </a:lnSpc>
              <a:spcAft>
                <a:spcPts val="600"/>
              </a:spcAft>
            </a:pPr>
            <a:r>
              <a:rPr lang="en-US" b="1">
                <a:solidFill>
                  <a:schemeClr val="accent4"/>
                </a:solidFill>
              </a:rPr>
              <a:t>Compressed + Fast Renderers</a:t>
            </a:r>
          </a:p>
          <a:p>
            <a:pPr>
              <a:lnSpc>
                <a:spcPct val="90000"/>
              </a:lnSpc>
              <a:spcAft>
                <a:spcPts val="600"/>
              </a:spcAft>
            </a:pPr>
            <a:r>
              <a:rPr lang="en-US">
                <a:solidFill>
                  <a:schemeClr val="accent4"/>
                </a:solidFill>
              </a:rPr>
              <a:t>70 Views</a:t>
            </a:r>
          </a:p>
        </p:txBody>
      </p:sp>
    </p:spTree>
    <p:extLst>
      <p:ext uri="{BB962C8B-B14F-4D97-AF65-F5344CB8AC3E}">
        <p14:creationId xmlns:p14="http://schemas.microsoft.com/office/powerpoint/2010/main" val="36716925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1FB483-E5F9-4C42-9ACE-AF307C3554F2}"/>
              </a:ext>
            </a:extLst>
          </p:cNvPr>
          <p:cNvSpPr>
            <a:spLocks noGrp="1"/>
          </p:cNvSpPr>
          <p:nvPr>
            <p:ph type="title"/>
          </p:nvPr>
        </p:nvSpPr>
        <p:spPr/>
        <p:txBody>
          <a:bodyPr/>
          <a:lstStyle/>
          <a:p>
            <a:pPr algn="ctr"/>
            <a:r>
              <a:rPr lang="en-US" dirty="0" err="1"/>
              <a:t>Grazie</a:t>
            </a:r>
            <a:r>
              <a:rPr lang="en-US" dirty="0"/>
              <a:t> </a:t>
            </a:r>
            <a:r>
              <a:rPr lang="en-US" dirty="0" err="1"/>
              <a:t>ai</a:t>
            </a:r>
            <a:r>
              <a:rPr lang="en-US" dirty="0"/>
              <a:t> </a:t>
            </a:r>
            <a:r>
              <a:rPr lang="en-US" dirty="0" err="1"/>
              <a:t>nostri</a:t>
            </a:r>
            <a:r>
              <a:rPr lang="en-US" dirty="0"/>
              <a:t> sponsor</a:t>
            </a:r>
          </a:p>
        </p:txBody>
      </p:sp>
      <p:pic>
        <p:nvPicPr>
          <p:cNvPr id="5" name="Picture 4">
            <a:extLst>
              <a:ext uri="{FF2B5EF4-FFF2-40B4-BE49-F238E27FC236}">
                <a16:creationId xmlns:a16="http://schemas.microsoft.com/office/drawing/2014/main" id="{F077890D-165E-41A8-BA8F-24419405D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195" y="1444655"/>
            <a:ext cx="4506316" cy="1387322"/>
          </a:xfrm>
          <a:prstGeom prst="rect">
            <a:avLst/>
          </a:prstGeom>
        </p:spPr>
      </p:pic>
      <p:pic>
        <p:nvPicPr>
          <p:cNvPr id="6" name="Picture 5">
            <a:extLst>
              <a:ext uri="{FF2B5EF4-FFF2-40B4-BE49-F238E27FC236}">
                <a16:creationId xmlns:a16="http://schemas.microsoft.com/office/drawing/2014/main" id="{3C90B0D0-0C08-4DAC-A027-C1CD26FFAB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928" b="23180"/>
          <a:stretch/>
        </p:blipFill>
        <p:spPr>
          <a:xfrm>
            <a:off x="6361695" y="1444655"/>
            <a:ext cx="5156476" cy="1387322"/>
          </a:xfrm>
          <a:prstGeom prst="rect">
            <a:avLst/>
          </a:prstGeom>
        </p:spPr>
      </p:pic>
      <p:pic>
        <p:nvPicPr>
          <p:cNvPr id="7" name="Picture 6">
            <a:extLst>
              <a:ext uri="{FF2B5EF4-FFF2-40B4-BE49-F238E27FC236}">
                <a16:creationId xmlns:a16="http://schemas.microsoft.com/office/drawing/2014/main" id="{41D05A12-B514-4D07-A4AC-375FCF4112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9790" y="3442673"/>
            <a:ext cx="5412420" cy="1989064"/>
          </a:xfrm>
          <a:prstGeom prst="rect">
            <a:avLst/>
          </a:prstGeom>
        </p:spPr>
      </p:pic>
    </p:spTree>
    <p:extLst>
      <p:ext uri="{BB962C8B-B14F-4D97-AF65-F5344CB8AC3E}">
        <p14:creationId xmlns:p14="http://schemas.microsoft.com/office/powerpoint/2010/main" val="24048346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36575" y="288925"/>
            <a:ext cx="11655425" cy="900113"/>
          </a:xfrm>
        </p:spPr>
        <p:txBody>
          <a:bodyPr/>
          <a:lstStyle/>
          <a:p>
            <a:r>
              <a:rPr lang="en-US"/>
              <a:t>Native </a:t>
            </a:r>
            <a:r>
              <a:rPr lang="en-US" dirty="0"/>
              <a:t>Forms</a:t>
            </a:r>
          </a:p>
        </p:txBody>
      </p:sp>
      <p:sp>
        <p:nvSpPr>
          <p:cNvPr id="6" name="Text Placeholder 5"/>
          <p:cNvSpPr>
            <a:spLocks noGrp="1"/>
          </p:cNvSpPr>
          <p:nvPr>
            <p:ph type="body" sz="quarter" idx="4294967295"/>
          </p:nvPr>
        </p:nvSpPr>
        <p:spPr>
          <a:xfrm>
            <a:off x="3920837" y="1272167"/>
            <a:ext cx="8562108" cy="3757035"/>
          </a:xfrm>
        </p:spPr>
        <p:txBody>
          <a:bodyPr/>
          <a:lstStyle/>
          <a:p>
            <a:pPr marL="0" indent="0">
              <a:buNone/>
            </a:pPr>
            <a:r>
              <a:rPr lang="en-US" sz="1700" dirty="0">
                <a:latin typeface="Consolas" panose="020B0609020204030204" pitchFamily="49" charset="0"/>
                <a:cs typeface="Consolas" panose="020B0609020204030204" pitchFamily="49" charset="0"/>
              </a:rPr>
              <a:t>// Minimal setup 1x before instantiating a </a:t>
            </a:r>
            <a:r>
              <a:rPr lang="en-US" sz="1700" dirty="0" err="1">
                <a:latin typeface="Consolas" panose="020B0609020204030204" pitchFamily="49" charset="0"/>
                <a:cs typeface="Consolas" panose="020B0609020204030204" pitchFamily="49" charset="0"/>
              </a:rPr>
              <a:t>ContentPage</a:t>
            </a:r>
            <a:endParaRPr lang="en-US" sz="1700" dirty="0">
              <a:latin typeface="Consolas" panose="020B0609020204030204" pitchFamily="49" charset="0"/>
              <a:cs typeface="Consolas" panose="020B0609020204030204" pitchFamily="49" charset="0"/>
            </a:endParaRPr>
          </a:p>
          <a:p>
            <a:pPr marL="0" indent="0">
              <a:buNone/>
            </a:pPr>
            <a:r>
              <a:rPr lang="en-US" sz="1700" dirty="0" err="1">
                <a:latin typeface="Consolas" panose="020B0609020204030204" pitchFamily="49" charset="0"/>
                <a:cs typeface="Consolas" panose="020B0609020204030204" pitchFamily="49" charset="0"/>
              </a:rPr>
              <a:t>Xamarin.Forms.Forms.Init</a:t>
            </a:r>
            <a:r>
              <a:rPr lang="en-US" sz="1700" dirty="0">
                <a:latin typeface="Consolas" panose="020B0609020204030204" pitchFamily="49" charset="0"/>
                <a:cs typeface="Consolas" panose="020B0609020204030204" pitchFamily="49" charset="0"/>
              </a:rPr>
              <a:t>();</a:t>
            </a:r>
          </a:p>
          <a:p>
            <a:pPr marL="0" indent="0">
              <a:buNone/>
            </a:pPr>
            <a:endParaRPr lang="en-US" sz="1700" dirty="0">
              <a:latin typeface="Consolas" panose="020B0609020204030204" pitchFamily="49" charset="0"/>
              <a:cs typeface="Consolas" panose="020B0609020204030204" pitchFamily="49" charset="0"/>
            </a:endParaRPr>
          </a:p>
          <a:p>
            <a:pPr marL="0" indent="0">
              <a:buNone/>
            </a:pPr>
            <a:r>
              <a:rPr lang="en-US" sz="1700" dirty="0" err="1">
                <a:latin typeface="Consolas" panose="020B0609020204030204" pitchFamily="49" charset="0"/>
                <a:cs typeface="Consolas" panose="020B0609020204030204" pitchFamily="49" charset="0"/>
              </a:rPr>
              <a:t>var</a:t>
            </a:r>
            <a:r>
              <a:rPr lang="en-US" sz="1700" dirty="0">
                <a:latin typeface="Consolas" panose="020B0609020204030204" pitchFamily="49" charset="0"/>
                <a:cs typeface="Consolas" panose="020B0609020204030204" pitchFamily="49" charset="0"/>
              </a:rPr>
              <a:t> </a:t>
            </a:r>
            <a:r>
              <a:rPr lang="en-US" sz="1700" dirty="0" err="1">
                <a:latin typeface="Consolas" panose="020B0609020204030204" pitchFamily="49" charset="0"/>
                <a:cs typeface="Consolas" panose="020B0609020204030204" pitchFamily="49" charset="0"/>
              </a:rPr>
              <a:t>settingsView</a:t>
            </a:r>
            <a:r>
              <a:rPr lang="en-US" sz="1700" dirty="0">
                <a:latin typeface="Consolas" panose="020B0609020204030204" pitchFamily="49" charset="0"/>
                <a:cs typeface="Consolas" panose="020B0609020204030204" pitchFamily="49" charset="0"/>
              </a:rPr>
              <a:t> = new </a:t>
            </a:r>
            <a:r>
              <a:rPr lang="en-US" sz="1700" dirty="0" err="1">
                <a:latin typeface="Consolas" panose="020B0609020204030204" pitchFamily="49" charset="0"/>
                <a:cs typeface="Consolas" panose="020B0609020204030204" pitchFamily="49" charset="0"/>
              </a:rPr>
              <a:t>SettingsView</a:t>
            </a:r>
            <a:endParaRPr lang="en-US" sz="1700" dirty="0">
              <a:latin typeface="Consolas" panose="020B0609020204030204" pitchFamily="49" charset="0"/>
              <a:cs typeface="Consolas" panose="020B0609020204030204" pitchFamily="49" charset="0"/>
            </a:endParaRPr>
          </a:p>
          <a:p>
            <a:pPr marL="0" indent="0">
              <a:buNone/>
            </a:pPr>
            <a:r>
              <a:rPr lang="en-US" sz="1700" dirty="0">
                <a:latin typeface="Consolas" panose="020B0609020204030204" pitchFamily="49" charset="0"/>
                <a:cs typeface="Consolas" panose="020B0609020204030204" pitchFamily="49" charset="0"/>
              </a:rPr>
              <a:t>{</a:t>
            </a:r>
          </a:p>
          <a:p>
            <a:pPr marL="0" indent="0">
              <a:buNone/>
            </a:pPr>
            <a:r>
              <a:rPr lang="en-US" sz="1700" dirty="0">
                <a:latin typeface="Consolas" panose="020B0609020204030204" pitchFamily="49" charset="0"/>
                <a:cs typeface="Consolas" panose="020B0609020204030204" pitchFamily="49" charset="0"/>
              </a:rPr>
              <a:t>    </a:t>
            </a:r>
            <a:r>
              <a:rPr lang="en-US" sz="1700" dirty="0" err="1">
                <a:latin typeface="Consolas" panose="020B0609020204030204" pitchFamily="49" charset="0"/>
                <a:cs typeface="Consolas" panose="020B0609020204030204" pitchFamily="49" charset="0"/>
              </a:rPr>
              <a:t>BindingContext</a:t>
            </a:r>
            <a:r>
              <a:rPr lang="en-US" sz="1700" dirty="0">
                <a:latin typeface="Consolas" panose="020B0609020204030204" pitchFamily="49" charset="0"/>
                <a:cs typeface="Consolas" panose="020B0609020204030204" pitchFamily="49" charset="0"/>
              </a:rPr>
              <a:t> = </a:t>
            </a:r>
            <a:r>
              <a:rPr lang="en-US" sz="1700" dirty="0" err="1">
                <a:latin typeface="Consolas" panose="020B0609020204030204" pitchFamily="49" charset="0"/>
                <a:cs typeface="Consolas" panose="020B0609020204030204" pitchFamily="49" charset="0"/>
              </a:rPr>
              <a:t>settingsViewModel</a:t>
            </a:r>
            <a:endParaRPr lang="en-US" sz="1700" dirty="0">
              <a:latin typeface="Consolas" panose="020B0609020204030204" pitchFamily="49" charset="0"/>
              <a:cs typeface="Consolas" panose="020B0609020204030204" pitchFamily="49" charset="0"/>
            </a:endParaRPr>
          </a:p>
          <a:p>
            <a:pPr marL="0" indent="0">
              <a:buNone/>
            </a:pPr>
            <a:r>
              <a:rPr lang="en-US" sz="1700" dirty="0">
                <a:latin typeface="Consolas" panose="020B0609020204030204" pitchFamily="49" charset="0"/>
                <a:cs typeface="Consolas" panose="020B0609020204030204" pitchFamily="49" charset="0"/>
              </a:rPr>
              <a:t>};</a:t>
            </a:r>
          </a:p>
          <a:p>
            <a:pPr marL="0" indent="0">
              <a:buNone/>
            </a:pPr>
            <a:br>
              <a:rPr lang="en-US" sz="1700" dirty="0">
                <a:latin typeface="Consolas" panose="020B0609020204030204" pitchFamily="49" charset="0"/>
                <a:cs typeface="Consolas" panose="020B0609020204030204" pitchFamily="49" charset="0"/>
              </a:rPr>
            </a:br>
            <a:r>
              <a:rPr lang="en-US" sz="1700" dirty="0" err="1">
                <a:latin typeface="Consolas" panose="020B0609020204030204" pitchFamily="49" charset="0"/>
                <a:cs typeface="Consolas" panose="020B0609020204030204" pitchFamily="49" charset="0"/>
              </a:rPr>
              <a:t>var</a:t>
            </a:r>
            <a:r>
              <a:rPr lang="en-US" sz="1700" dirty="0">
                <a:latin typeface="Consolas" panose="020B0609020204030204" pitchFamily="49" charset="0"/>
                <a:cs typeface="Consolas" panose="020B0609020204030204" pitchFamily="49" charset="0"/>
              </a:rPr>
              <a:t> </a:t>
            </a:r>
            <a:r>
              <a:rPr lang="en-US" sz="1700" dirty="0" err="1">
                <a:latin typeface="Consolas" panose="020B0609020204030204" pitchFamily="49" charset="0"/>
                <a:cs typeface="Consolas" panose="020B0609020204030204" pitchFamily="49" charset="0"/>
              </a:rPr>
              <a:t>settingsController</a:t>
            </a:r>
            <a:r>
              <a:rPr lang="en-US" sz="1700" dirty="0">
                <a:latin typeface="Consolas" panose="020B0609020204030204" pitchFamily="49" charset="0"/>
                <a:cs typeface="Consolas" panose="020B0609020204030204" pitchFamily="49" charset="0"/>
              </a:rPr>
              <a:t> = </a:t>
            </a:r>
            <a:r>
              <a:rPr lang="en-US" sz="1700" dirty="0" err="1">
                <a:latin typeface="Consolas" panose="020B0609020204030204" pitchFamily="49" charset="0"/>
                <a:cs typeface="Consolas" panose="020B0609020204030204" pitchFamily="49" charset="0"/>
              </a:rPr>
              <a:t>settingsView.</a:t>
            </a:r>
            <a:r>
              <a:rPr lang="en-US" sz="1700" b="1" dirty="0" err="1">
                <a:solidFill>
                  <a:schemeClr val="accent1"/>
                </a:solidFill>
                <a:latin typeface="Consolas" panose="020B0609020204030204" pitchFamily="49" charset="0"/>
                <a:cs typeface="Consolas" panose="020B0609020204030204" pitchFamily="49" charset="0"/>
              </a:rPr>
              <a:t>CreateViewController</a:t>
            </a:r>
            <a:r>
              <a:rPr lang="en-US" sz="1700" b="1" dirty="0">
                <a:solidFill>
                  <a:schemeClr val="accent1"/>
                </a:solidFill>
                <a:latin typeface="Consolas" panose="020B0609020204030204" pitchFamily="49" charset="0"/>
                <a:cs typeface="Consolas" panose="020B0609020204030204" pitchFamily="49" charset="0"/>
              </a:rPr>
              <a:t>()</a:t>
            </a:r>
            <a:r>
              <a:rPr lang="en-US" sz="1700" dirty="0">
                <a:latin typeface="Consolas" panose="020B0609020204030204" pitchFamily="49" charset="0"/>
                <a:cs typeface="Consolas" panose="020B0609020204030204" pitchFamily="49" charset="0"/>
              </a:rPr>
              <a:t>;</a:t>
            </a:r>
          </a:p>
          <a:p>
            <a:pPr marL="0" indent="0">
              <a:buNone/>
            </a:pPr>
            <a:r>
              <a:rPr lang="en-US" sz="1700" dirty="0" err="1">
                <a:latin typeface="Consolas" panose="020B0609020204030204" pitchFamily="49" charset="0"/>
                <a:cs typeface="Consolas" panose="020B0609020204030204" pitchFamily="49" charset="0"/>
              </a:rPr>
              <a:t>NavigationController.PushViewController</a:t>
            </a:r>
            <a:r>
              <a:rPr lang="en-US" sz="1700" dirty="0">
                <a:latin typeface="Consolas" panose="020B0609020204030204" pitchFamily="49" charset="0"/>
                <a:cs typeface="Consolas" panose="020B0609020204030204" pitchFamily="49" charset="0"/>
              </a:rPr>
              <a:t>(</a:t>
            </a:r>
            <a:r>
              <a:rPr lang="en-US" sz="1700" dirty="0" err="1">
                <a:latin typeface="Consolas" panose="020B0609020204030204" pitchFamily="49" charset="0"/>
                <a:cs typeface="Consolas" panose="020B0609020204030204" pitchFamily="49" charset="0"/>
              </a:rPr>
              <a:t>settingsController</a:t>
            </a:r>
            <a:r>
              <a:rPr lang="en-US" sz="1700" dirty="0">
                <a:latin typeface="Consolas" panose="020B0609020204030204" pitchFamily="49" charset="0"/>
                <a:cs typeface="Consolas" panose="020B0609020204030204" pitchFamily="49" charset="0"/>
              </a:rPr>
              <a:t>, true);</a:t>
            </a:r>
          </a:p>
          <a:p>
            <a:pPr marL="560241" lvl="2" indent="0">
              <a:buNone/>
            </a:pPr>
            <a:endParaRPr lang="en-US" sz="1700" dirty="0">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295838F8-D3CB-48FF-B50E-F4210714E58A}"/>
              </a:ext>
            </a:extLst>
          </p:cNvPr>
          <p:cNvPicPr>
            <a:picLocks noChangeAspect="1"/>
          </p:cNvPicPr>
          <p:nvPr/>
        </p:nvPicPr>
        <p:blipFill>
          <a:blip r:embed="rId3"/>
          <a:stretch>
            <a:fillRect/>
          </a:stretch>
        </p:blipFill>
        <p:spPr>
          <a:xfrm>
            <a:off x="493346" y="1337343"/>
            <a:ext cx="3294946" cy="5867022"/>
          </a:xfrm>
          <a:prstGeom prst="rect">
            <a:avLst/>
          </a:prstGeom>
        </p:spPr>
      </p:pic>
    </p:spTree>
    <p:extLst>
      <p:ext uri="{BB962C8B-B14F-4D97-AF65-F5344CB8AC3E}">
        <p14:creationId xmlns:p14="http://schemas.microsoft.com/office/powerpoint/2010/main" val="36620375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568047" y="2084172"/>
            <a:ext cx="11354714" cy="1494576"/>
          </a:xfrm>
        </p:spPr>
        <p:txBody>
          <a:bodyPr/>
          <a:lstStyle/>
          <a:p>
            <a:r>
              <a:rPr lang="en-US"/>
              <a:t>Native Forms</a:t>
            </a:r>
            <a:br>
              <a:rPr lang="en-US"/>
            </a:br>
            <a:r>
              <a:rPr lang="en-US" sz="2400"/>
              <a:t>Demo</a:t>
            </a:r>
            <a:endParaRPr lang="en-US" sz="2400" dirty="0"/>
          </a:p>
        </p:txBody>
      </p:sp>
    </p:spTree>
    <p:extLst>
      <p:ext uri="{BB962C8B-B14F-4D97-AF65-F5344CB8AC3E}">
        <p14:creationId xmlns:p14="http://schemas.microsoft.com/office/powerpoint/2010/main" val="13007551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51DD-E82E-374F-B115-8390E77FBB06}"/>
              </a:ext>
            </a:extLst>
          </p:cNvPr>
          <p:cNvSpPr>
            <a:spLocks noGrp="1"/>
          </p:cNvSpPr>
          <p:nvPr>
            <p:ph type="title"/>
          </p:nvPr>
        </p:nvSpPr>
        <p:spPr>
          <a:xfrm>
            <a:off x="588264" y="457200"/>
            <a:ext cx="5208017" cy="553998"/>
          </a:xfrm>
        </p:spPr>
        <p:txBody>
          <a:bodyPr/>
          <a:lstStyle/>
          <a:p>
            <a:r>
              <a:rPr lang="en-US"/>
              <a:t>LTR</a:t>
            </a:r>
          </a:p>
        </p:txBody>
      </p:sp>
      <p:sp>
        <p:nvSpPr>
          <p:cNvPr id="3" name="Text Placeholder 2">
            <a:extLst>
              <a:ext uri="{FF2B5EF4-FFF2-40B4-BE49-F238E27FC236}">
                <a16:creationId xmlns:a16="http://schemas.microsoft.com/office/drawing/2014/main" id="{FE0BB956-FDD7-7049-8D0E-56E49D6252D8}"/>
              </a:ext>
            </a:extLst>
          </p:cNvPr>
          <p:cNvSpPr>
            <a:spLocks noGrp="1"/>
          </p:cNvSpPr>
          <p:nvPr>
            <p:ph type="body" sz="quarter" idx="10"/>
          </p:nvPr>
        </p:nvSpPr>
        <p:spPr>
          <a:xfrm>
            <a:off x="584200" y="1437481"/>
            <a:ext cx="5212080" cy="572464"/>
          </a:xfrm>
        </p:spPr>
        <p:txBody>
          <a:bodyPr/>
          <a:lstStyle/>
          <a:p>
            <a:endParaRPr lang="en-US"/>
          </a:p>
        </p:txBody>
      </p:sp>
      <p:sp>
        <p:nvSpPr>
          <p:cNvPr id="4" name="Text Placeholder 3">
            <a:extLst>
              <a:ext uri="{FF2B5EF4-FFF2-40B4-BE49-F238E27FC236}">
                <a16:creationId xmlns:a16="http://schemas.microsoft.com/office/drawing/2014/main" id="{CF306BA1-FA65-FA45-A0C6-1F8D0D007864}"/>
              </a:ext>
            </a:extLst>
          </p:cNvPr>
          <p:cNvSpPr>
            <a:spLocks noGrp="1"/>
          </p:cNvSpPr>
          <p:nvPr>
            <p:ph type="body" sz="quarter" idx="11"/>
          </p:nvPr>
        </p:nvSpPr>
        <p:spPr>
          <a:xfrm>
            <a:off x="6389914" y="1437481"/>
            <a:ext cx="5212080" cy="572464"/>
          </a:xfrm>
        </p:spPr>
        <p:txBody>
          <a:bodyPr/>
          <a:lstStyle/>
          <a:p>
            <a:endParaRPr lang="en-US"/>
          </a:p>
        </p:txBody>
      </p:sp>
      <p:pic>
        <p:nvPicPr>
          <p:cNvPr id="5" name="Picture 4">
            <a:extLst>
              <a:ext uri="{FF2B5EF4-FFF2-40B4-BE49-F238E27FC236}">
                <a16:creationId xmlns:a16="http://schemas.microsoft.com/office/drawing/2014/main" id="{218AFC83-E0E2-7E44-8CBB-6D6DED3F6B03}"/>
              </a:ext>
            </a:extLst>
          </p:cNvPr>
          <p:cNvPicPr>
            <a:picLocks noChangeAspect="1"/>
          </p:cNvPicPr>
          <p:nvPr/>
        </p:nvPicPr>
        <p:blipFill>
          <a:blip r:embed="rId2"/>
          <a:stretch>
            <a:fillRect/>
          </a:stretch>
        </p:blipFill>
        <p:spPr>
          <a:xfrm>
            <a:off x="398220" y="1264227"/>
            <a:ext cx="2743200" cy="5410200"/>
          </a:xfrm>
          <a:prstGeom prst="rect">
            <a:avLst/>
          </a:prstGeom>
        </p:spPr>
      </p:pic>
      <p:pic>
        <p:nvPicPr>
          <p:cNvPr id="6" name="Picture 5">
            <a:extLst>
              <a:ext uri="{FF2B5EF4-FFF2-40B4-BE49-F238E27FC236}">
                <a16:creationId xmlns:a16="http://schemas.microsoft.com/office/drawing/2014/main" id="{6AC69E89-639B-1A45-8ECD-35D2D0052EC8}"/>
              </a:ext>
            </a:extLst>
          </p:cNvPr>
          <p:cNvPicPr>
            <a:picLocks noChangeAspect="1"/>
          </p:cNvPicPr>
          <p:nvPr/>
        </p:nvPicPr>
        <p:blipFill>
          <a:blip r:embed="rId3"/>
          <a:stretch>
            <a:fillRect/>
          </a:stretch>
        </p:blipFill>
        <p:spPr>
          <a:xfrm>
            <a:off x="6307381" y="1264227"/>
            <a:ext cx="2743200" cy="5410200"/>
          </a:xfrm>
          <a:prstGeom prst="rect">
            <a:avLst/>
          </a:prstGeom>
        </p:spPr>
      </p:pic>
      <p:sp>
        <p:nvSpPr>
          <p:cNvPr id="7" name="Title 1">
            <a:extLst>
              <a:ext uri="{FF2B5EF4-FFF2-40B4-BE49-F238E27FC236}">
                <a16:creationId xmlns:a16="http://schemas.microsoft.com/office/drawing/2014/main" id="{EA1CBA58-E711-3A41-BE1D-6B46FDCCCFDD}"/>
              </a:ext>
            </a:extLst>
          </p:cNvPr>
          <p:cNvSpPr txBox="1">
            <a:spLocks/>
          </p:cNvSpPr>
          <p:nvPr/>
        </p:nvSpPr>
        <p:spPr>
          <a:xfrm>
            <a:off x="6389915" y="519857"/>
            <a:ext cx="52080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a:t>RTL</a:t>
            </a:r>
          </a:p>
        </p:txBody>
      </p:sp>
      <p:cxnSp>
        <p:nvCxnSpPr>
          <p:cNvPr id="10" name="Straight Connector 9">
            <a:extLst>
              <a:ext uri="{FF2B5EF4-FFF2-40B4-BE49-F238E27FC236}">
                <a16:creationId xmlns:a16="http://schemas.microsoft.com/office/drawing/2014/main" id="{891537C9-15BA-7148-889A-E609949F795E}"/>
              </a:ext>
            </a:extLst>
          </p:cNvPr>
          <p:cNvCxnSpPr/>
          <p:nvPr/>
        </p:nvCxnSpPr>
        <p:spPr>
          <a:xfrm>
            <a:off x="6096000" y="0"/>
            <a:ext cx="0" cy="6858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1C90AFC-B7DD-0744-8BEA-D1205868884F}"/>
              </a:ext>
            </a:extLst>
          </p:cNvPr>
          <p:cNvPicPr>
            <a:picLocks noChangeAspect="1"/>
          </p:cNvPicPr>
          <p:nvPr/>
        </p:nvPicPr>
        <p:blipFill>
          <a:blip r:embed="rId4"/>
          <a:stretch>
            <a:fillRect/>
          </a:stretch>
        </p:blipFill>
        <p:spPr>
          <a:xfrm>
            <a:off x="3141420" y="1264227"/>
            <a:ext cx="2743200" cy="5410200"/>
          </a:xfrm>
          <a:prstGeom prst="rect">
            <a:avLst/>
          </a:prstGeom>
        </p:spPr>
      </p:pic>
      <p:pic>
        <p:nvPicPr>
          <p:cNvPr id="12" name="Picture 11">
            <a:extLst>
              <a:ext uri="{FF2B5EF4-FFF2-40B4-BE49-F238E27FC236}">
                <a16:creationId xmlns:a16="http://schemas.microsoft.com/office/drawing/2014/main" id="{D35DD227-20CA-7246-89EE-C66A3D68F8CB}"/>
              </a:ext>
            </a:extLst>
          </p:cNvPr>
          <p:cNvPicPr>
            <a:picLocks noChangeAspect="1"/>
          </p:cNvPicPr>
          <p:nvPr/>
        </p:nvPicPr>
        <p:blipFill>
          <a:blip r:embed="rId5"/>
          <a:stretch>
            <a:fillRect/>
          </a:stretch>
        </p:blipFill>
        <p:spPr>
          <a:xfrm>
            <a:off x="9070174" y="1264227"/>
            <a:ext cx="2743200" cy="5410200"/>
          </a:xfrm>
          <a:prstGeom prst="rect">
            <a:avLst/>
          </a:prstGeom>
        </p:spPr>
      </p:pic>
    </p:spTree>
    <p:extLst>
      <p:ext uri="{BB962C8B-B14F-4D97-AF65-F5344CB8AC3E}">
        <p14:creationId xmlns:p14="http://schemas.microsoft.com/office/powerpoint/2010/main" val="191115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C947-8A2C-EA4F-B42C-4DC1666BCEEF}"/>
              </a:ext>
            </a:extLst>
          </p:cNvPr>
          <p:cNvSpPr>
            <a:spLocks noGrp="1"/>
          </p:cNvSpPr>
          <p:nvPr>
            <p:ph type="title"/>
          </p:nvPr>
        </p:nvSpPr>
        <p:spPr>
          <a:xfrm>
            <a:off x="1133437" y="2786509"/>
            <a:ext cx="9925129" cy="498598"/>
          </a:xfrm>
        </p:spPr>
        <p:txBody>
          <a:bodyPr anchor="ctr"/>
          <a:lstStyle/>
          <a:p>
            <a:pPr algn="ctr"/>
            <a:r>
              <a:rPr lang="en-US" b="0"/>
              <a:t>FlowDirection="{x:Static Device.FlowDirection}"</a:t>
            </a:r>
            <a:endParaRPr lang="en-US"/>
          </a:p>
        </p:txBody>
      </p:sp>
    </p:spTree>
    <p:extLst>
      <p:ext uri="{BB962C8B-B14F-4D97-AF65-F5344CB8AC3E}">
        <p14:creationId xmlns:p14="http://schemas.microsoft.com/office/powerpoint/2010/main" val="214147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9FD8FA-C998-44D0-94D6-C951AA67F68C}"/>
              </a:ext>
            </a:extLst>
          </p:cNvPr>
          <p:cNvSpPr>
            <a:spLocks noGrp="1"/>
          </p:cNvSpPr>
          <p:nvPr>
            <p:ph type="body" sz="quarter" idx="10"/>
          </p:nvPr>
        </p:nvSpPr>
        <p:spPr/>
        <p:txBody>
          <a:bodyPr/>
          <a:lstStyle/>
          <a:p>
            <a:r>
              <a:rPr lang="en-US" dirty="0"/>
              <a:t>Flexbox inspired layout system</a:t>
            </a:r>
          </a:p>
          <a:p>
            <a:r>
              <a:rPr lang="en-US" dirty="0"/>
              <a:t>Prioritizes distribution and alignment</a:t>
            </a:r>
          </a:p>
          <a:p>
            <a:r>
              <a:rPr lang="en-US" dirty="0"/>
              <a:t>Great for adaptive layouts – multiple form factors</a:t>
            </a:r>
          </a:p>
          <a:p>
            <a:r>
              <a:rPr lang="en-US" dirty="0"/>
              <a:t>Promotes flatter layout, reducing UI nesting</a:t>
            </a:r>
          </a:p>
          <a:p>
            <a:endParaRPr lang="en-US" dirty="0"/>
          </a:p>
        </p:txBody>
      </p:sp>
      <p:sp>
        <p:nvSpPr>
          <p:cNvPr id="3" name="Title 2">
            <a:extLst>
              <a:ext uri="{FF2B5EF4-FFF2-40B4-BE49-F238E27FC236}">
                <a16:creationId xmlns:a16="http://schemas.microsoft.com/office/drawing/2014/main" id="{FCB96BED-8F92-4B2E-8797-EFDE9258B299}"/>
              </a:ext>
            </a:extLst>
          </p:cNvPr>
          <p:cNvSpPr>
            <a:spLocks noGrp="1"/>
          </p:cNvSpPr>
          <p:nvPr>
            <p:ph type="title"/>
          </p:nvPr>
        </p:nvSpPr>
        <p:spPr/>
        <p:txBody>
          <a:bodyPr/>
          <a:lstStyle/>
          <a:p>
            <a:r>
              <a:rPr lang="en-US"/>
              <a:t>FlexLayout</a:t>
            </a:r>
          </a:p>
        </p:txBody>
      </p:sp>
    </p:spTree>
    <p:extLst>
      <p:ext uri="{BB962C8B-B14F-4D97-AF65-F5344CB8AC3E}">
        <p14:creationId xmlns:p14="http://schemas.microsoft.com/office/powerpoint/2010/main" val="20687794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9FD8FA-C998-44D0-94D6-C951AA67F68C}"/>
              </a:ext>
            </a:extLst>
          </p:cNvPr>
          <p:cNvSpPr>
            <a:spLocks noGrp="1"/>
          </p:cNvSpPr>
          <p:nvPr>
            <p:ph type="body" sz="quarter" idx="4294967295"/>
          </p:nvPr>
        </p:nvSpPr>
        <p:spPr>
          <a:xfrm>
            <a:off x="539750" y="1189038"/>
            <a:ext cx="11652250" cy="6700837"/>
          </a:xfrm>
        </p:spPr>
        <p:txBody>
          <a:bodyPr/>
          <a:lstStyle/>
          <a:p>
            <a:r>
              <a:rPr lang="en-US" dirty="0"/>
              <a:t>Styles expressed via Cascading Style Sheets (CSS)</a:t>
            </a:r>
          </a:p>
          <a:p>
            <a:r>
              <a:rPr lang="en-US" dirty="0"/>
              <a:t>Parsed a runtime</a:t>
            </a:r>
          </a:p>
          <a:p>
            <a:r>
              <a:rPr lang="en-US" dirty="0"/>
              <a:t>Does </a:t>
            </a:r>
            <a:r>
              <a:rPr lang="en-US" b="1" dirty="0">
                <a:solidFill>
                  <a:schemeClr val="accent1"/>
                </a:solidFill>
              </a:rPr>
              <a:t>not</a:t>
            </a:r>
            <a:r>
              <a:rPr lang="en-US" dirty="0"/>
              <a:t> replace XAML Styles</a:t>
            </a:r>
          </a:p>
          <a:p>
            <a:r>
              <a:rPr lang="en-US" dirty="0"/>
              <a:t>Supports many properties</a:t>
            </a:r>
          </a:p>
          <a:p>
            <a:r>
              <a:rPr lang="en-US" dirty="0"/>
              <a:t>But not all…</a:t>
            </a:r>
          </a:p>
          <a:p>
            <a:r>
              <a:rPr lang="en-US" dirty="0"/>
              <a:t>Styles are applied one by one, in definition order </a:t>
            </a:r>
          </a:p>
          <a:p>
            <a:r>
              <a:rPr lang="en-US" dirty="0"/>
              <a:t>Styles defined on the item itself is always applied last</a:t>
            </a:r>
          </a:p>
          <a:p>
            <a:endParaRPr lang="en-US" dirty="0"/>
          </a:p>
          <a:p>
            <a:endParaRPr lang="en-US" dirty="0"/>
          </a:p>
          <a:p>
            <a:endParaRPr lang="en-US" dirty="0"/>
          </a:p>
        </p:txBody>
      </p:sp>
      <p:sp>
        <p:nvSpPr>
          <p:cNvPr id="3" name="Title 2">
            <a:extLst>
              <a:ext uri="{FF2B5EF4-FFF2-40B4-BE49-F238E27FC236}">
                <a16:creationId xmlns:a16="http://schemas.microsoft.com/office/drawing/2014/main" id="{FCB96BED-8F92-4B2E-8797-EFDE9258B299}"/>
              </a:ext>
            </a:extLst>
          </p:cNvPr>
          <p:cNvSpPr>
            <a:spLocks noGrp="1"/>
          </p:cNvSpPr>
          <p:nvPr>
            <p:ph type="title" idx="4294967295"/>
          </p:nvPr>
        </p:nvSpPr>
        <p:spPr>
          <a:xfrm>
            <a:off x="536575" y="288925"/>
            <a:ext cx="11655425" cy="900113"/>
          </a:xfrm>
        </p:spPr>
        <p:txBody>
          <a:bodyPr/>
          <a:lstStyle/>
          <a:p>
            <a:r>
              <a:rPr lang="en-US"/>
              <a:t>CSS</a:t>
            </a:r>
          </a:p>
        </p:txBody>
      </p:sp>
    </p:spTree>
    <p:extLst>
      <p:ext uri="{BB962C8B-B14F-4D97-AF65-F5344CB8AC3E}">
        <p14:creationId xmlns:p14="http://schemas.microsoft.com/office/powerpoint/2010/main" val="6166559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2EE677-43C0-7941-AC5A-BDFB96832320}"/>
              </a:ext>
            </a:extLst>
          </p:cNvPr>
          <p:cNvSpPr/>
          <p:nvPr/>
        </p:nvSpPr>
        <p:spPr bwMode="auto">
          <a:xfrm>
            <a:off x="5906814" y="0"/>
            <a:ext cx="6285186" cy="68579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F4A2BC0-73C4-8C4D-88B4-ABE76EC967B0}"/>
              </a:ext>
            </a:extLst>
          </p:cNvPr>
          <p:cNvSpPr>
            <a:spLocks noGrp="1"/>
          </p:cNvSpPr>
          <p:nvPr>
            <p:ph type="title" idx="4294967295"/>
          </p:nvPr>
        </p:nvSpPr>
        <p:spPr>
          <a:xfrm>
            <a:off x="536575" y="288925"/>
            <a:ext cx="11655425" cy="900113"/>
          </a:xfrm>
        </p:spPr>
        <p:txBody>
          <a:bodyPr/>
          <a:lstStyle/>
          <a:p>
            <a:r>
              <a:rPr lang="en-US" dirty="0"/>
              <a:t>Visual State Manager</a:t>
            </a:r>
          </a:p>
        </p:txBody>
      </p:sp>
      <p:sp>
        <p:nvSpPr>
          <p:cNvPr id="3" name="Text Placeholder 2">
            <a:extLst>
              <a:ext uri="{FF2B5EF4-FFF2-40B4-BE49-F238E27FC236}">
                <a16:creationId xmlns:a16="http://schemas.microsoft.com/office/drawing/2014/main" id="{05BD94DD-54AF-DB42-B41E-8E163CCC4415}"/>
              </a:ext>
            </a:extLst>
          </p:cNvPr>
          <p:cNvSpPr>
            <a:spLocks noGrp="1"/>
          </p:cNvSpPr>
          <p:nvPr>
            <p:ph type="body" sz="quarter" idx="4294967295"/>
          </p:nvPr>
        </p:nvSpPr>
        <p:spPr>
          <a:xfrm>
            <a:off x="536575" y="1481305"/>
            <a:ext cx="11018838" cy="2586038"/>
          </a:xfrm>
        </p:spPr>
        <p:txBody>
          <a:bodyPr/>
          <a:lstStyle/>
          <a:p>
            <a:r>
              <a:rPr lang="en-US" sz="2400" dirty="0" err="1"/>
              <a:t>VisualElement</a:t>
            </a:r>
            <a:r>
              <a:rPr lang="en-US" sz="2400" dirty="0"/>
              <a:t> ”</a:t>
            </a:r>
            <a:r>
              <a:rPr lang="en-US" sz="2400" dirty="0" err="1"/>
              <a:t>CommonStates</a:t>
            </a:r>
            <a:r>
              <a:rPr lang="en-US" sz="2400" dirty="0"/>
              <a:t>”</a:t>
            </a:r>
          </a:p>
          <a:p>
            <a:pPr lvl="1"/>
            <a:r>
              <a:rPr lang="en-US" sz="2400" dirty="0"/>
              <a:t>Normal</a:t>
            </a:r>
          </a:p>
          <a:p>
            <a:pPr lvl="1"/>
            <a:r>
              <a:rPr lang="en-US" sz="2400" dirty="0"/>
              <a:t>Focused</a:t>
            </a:r>
          </a:p>
          <a:p>
            <a:pPr lvl="1"/>
            <a:r>
              <a:rPr lang="en-US" sz="2400" dirty="0"/>
              <a:t>Disabled</a:t>
            </a:r>
          </a:p>
          <a:p>
            <a:pPr lvl="1"/>
            <a:endParaRPr lang="en-US" sz="2400" dirty="0"/>
          </a:p>
          <a:p>
            <a:r>
              <a:rPr lang="en-US" sz="2400" dirty="0" err="1"/>
              <a:t>GoToState</a:t>
            </a:r>
            <a:r>
              <a:rPr lang="en-US" sz="2400" dirty="0"/>
              <a:t>(this, “Focused”);</a:t>
            </a:r>
          </a:p>
        </p:txBody>
      </p:sp>
      <p:sp>
        <p:nvSpPr>
          <p:cNvPr id="4" name="Text Placeholder 4">
            <a:extLst>
              <a:ext uri="{FF2B5EF4-FFF2-40B4-BE49-F238E27FC236}">
                <a16:creationId xmlns:a16="http://schemas.microsoft.com/office/drawing/2014/main" id="{C7B25875-BFAB-A04A-B5E6-7C0496461E78}"/>
              </a:ext>
            </a:extLst>
          </p:cNvPr>
          <p:cNvSpPr txBox="1">
            <a:spLocks/>
          </p:cNvSpPr>
          <p:nvPr/>
        </p:nvSpPr>
        <p:spPr>
          <a:xfrm>
            <a:off x="6232634" y="153171"/>
            <a:ext cx="6045505" cy="660180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Consolas" panose="020B0609020204030204" pitchFamily="49" charset="0"/>
                <a:cs typeface="Consolas" panose="020B0609020204030204" pitchFamily="49" charset="0"/>
              </a:rPr>
              <a:t>&lt;Entry </a:t>
            </a:r>
            <a:r>
              <a:rPr lang="en-US" sz="1500" dirty="0" err="1">
                <a:latin typeface="Consolas" panose="020B0609020204030204" pitchFamily="49" charset="0"/>
                <a:cs typeface="Consolas" panose="020B0609020204030204" pitchFamily="49" charset="0"/>
              </a:rPr>
              <a:t>FontSize</a:t>
            </a:r>
            <a:r>
              <a:rPr lang="en-US" sz="1500" dirty="0">
                <a:latin typeface="Consolas" panose="020B0609020204030204" pitchFamily="49" charset="0"/>
                <a:cs typeface="Consolas" panose="020B0609020204030204" pitchFamily="49" charset="0"/>
              </a:rPr>
              <a:t>="18"&gt;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VisualStateManager.VisualStateGroups</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VisualStateGroup</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x:Name</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CommonStates</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x:Name</a:t>
            </a:r>
            <a:r>
              <a:rPr lang="en-US" sz="1500" dirty="0">
                <a:latin typeface="Consolas" panose="020B0609020204030204" pitchFamily="49" charset="0"/>
                <a:cs typeface="Consolas" panose="020B0609020204030204" pitchFamily="49" charset="0"/>
              </a:rPr>
              <a:t>="Normal"&gt;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VisualState.Setters</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&lt;Setter Property="</a:t>
            </a:r>
            <a:r>
              <a:rPr lang="en-US" sz="1500" dirty="0" err="1">
                <a:latin typeface="Consolas" panose="020B0609020204030204" pitchFamily="49" charset="0"/>
                <a:cs typeface="Consolas" panose="020B0609020204030204" pitchFamily="49" charset="0"/>
              </a:rPr>
              <a:t>BackgroundColor</a:t>
            </a:r>
            <a:r>
              <a:rPr lang="en-US" sz="1500" dirty="0">
                <a:latin typeface="Consolas" panose="020B0609020204030204" pitchFamily="49" charset="0"/>
                <a:cs typeface="Consolas" panose="020B0609020204030204" pitchFamily="49" charset="0"/>
              </a:rPr>
              <a:t>" </a:t>
            </a:r>
          </a:p>
          <a:p>
            <a:pPr marL="0" indent="0">
              <a:buNone/>
            </a:pPr>
            <a:r>
              <a:rPr lang="en-US" sz="1500" dirty="0">
                <a:latin typeface="Consolas" panose="020B0609020204030204" pitchFamily="49" charset="0"/>
                <a:cs typeface="Consolas" panose="020B0609020204030204" pitchFamily="49" charset="0"/>
              </a:rPr>
              <a:t>			Value="Lime" /&gt;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VisualState.Setters</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x:Name</a:t>
            </a:r>
            <a:r>
              <a:rPr lang="en-US" sz="1500" dirty="0">
                <a:latin typeface="Consolas" panose="020B0609020204030204" pitchFamily="49" charset="0"/>
                <a:cs typeface="Consolas" panose="020B0609020204030204" pitchFamily="49" charset="0"/>
              </a:rPr>
              <a:t>="Focused"&gt;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VisualState.Setters</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&lt;Setter Property="</a:t>
            </a:r>
            <a:r>
              <a:rPr lang="en-US" sz="1500" dirty="0" err="1">
                <a:latin typeface="Consolas" panose="020B0609020204030204" pitchFamily="49" charset="0"/>
                <a:cs typeface="Consolas" panose="020B0609020204030204" pitchFamily="49" charset="0"/>
              </a:rPr>
              <a:t>FontSize</a:t>
            </a:r>
            <a:r>
              <a:rPr lang="en-US" sz="1500" dirty="0">
                <a:latin typeface="Consolas" panose="020B0609020204030204" pitchFamily="49" charset="0"/>
                <a:cs typeface="Consolas" panose="020B0609020204030204" pitchFamily="49" charset="0"/>
              </a:rPr>
              <a:t>" </a:t>
            </a:r>
          </a:p>
          <a:p>
            <a:pPr marL="0" indent="0">
              <a:buNone/>
            </a:pPr>
            <a:r>
              <a:rPr lang="en-US" sz="1500" dirty="0">
                <a:latin typeface="Consolas" panose="020B0609020204030204" pitchFamily="49" charset="0"/>
                <a:cs typeface="Consolas" panose="020B0609020204030204" pitchFamily="49" charset="0"/>
              </a:rPr>
              <a:t>			Value="36" /&gt;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VisualState.Setters</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x:Name</a:t>
            </a:r>
            <a:r>
              <a:rPr lang="en-US" sz="1500" dirty="0">
                <a:latin typeface="Consolas" panose="020B0609020204030204" pitchFamily="49" charset="0"/>
                <a:cs typeface="Consolas" panose="020B0609020204030204" pitchFamily="49" charset="0"/>
              </a:rPr>
              <a:t>="Disabled"&gt;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VisualState.Setters</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&lt;Setter Property="</a:t>
            </a:r>
            <a:r>
              <a:rPr lang="en-US" sz="1500" dirty="0" err="1">
                <a:latin typeface="Consolas" panose="020B0609020204030204" pitchFamily="49" charset="0"/>
                <a:cs typeface="Consolas" panose="020B0609020204030204" pitchFamily="49" charset="0"/>
              </a:rPr>
              <a:t>BackgroundColor</a:t>
            </a:r>
            <a:r>
              <a:rPr lang="en-US" sz="1500" dirty="0">
                <a:latin typeface="Consolas" panose="020B0609020204030204" pitchFamily="49" charset="0"/>
                <a:cs typeface="Consolas" panose="020B0609020204030204" pitchFamily="49" charset="0"/>
              </a:rPr>
              <a:t>" </a:t>
            </a:r>
          </a:p>
          <a:p>
            <a:pPr marL="0" indent="0">
              <a:buNone/>
            </a:pPr>
            <a:r>
              <a:rPr lang="en-US" sz="1500" dirty="0">
                <a:latin typeface="Consolas" panose="020B0609020204030204" pitchFamily="49" charset="0"/>
                <a:cs typeface="Consolas" panose="020B0609020204030204" pitchFamily="49" charset="0"/>
              </a:rPr>
              <a:t>			Value="Pink" /&gt;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VisualState.Setters</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VisualStateGroup</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    &lt;/</a:t>
            </a:r>
            <a:r>
              <a:rPr lang="en-US" sz="1500" dirty="0" err="1">
                <a:latin typeface="Consolas" panose="020B0609020204030204" pitchFamily="49" charset="0"/>
                <a:cs typeface="Consolas" panose="020B0609020204030204" pitchFamily="49" charset="0"/>
              </a:rPr>
              <a:t>VisualStateManager.VisualStateGroups</a:t>
            </a:r>
            <a:r>
              <a:rPr lang="en-US" sz="1500" dirty="0">
                <a:latin typeface="Consolas" panose="020B0609020204030204" pitchFamily="49" charset="0"/>
                <a:cs typeface="Consolas" panose="020B0609020204030204" pitchFamily="49" charset="0"/>
              </a:rPr>
              <a:t>&gt;</a:t>
            </a:r>
          </a:p>
          <a:p>
            <a:pPr marL="0" indent="0">
              <a:buNone/>
            </a:pPr>
            <a:r>
              <a:rPr lang="en-US" sz="1500" dirty="0">
                <a:latin typeface="Consolas" panose="020B0609020204030204" pitchFamily="49" charset="0"/>
                <a:cs typeface="Consolas" panose="020B0609020204030204" pitchFamily="49" charset="0"/>
              </a:rPr>
              <a:t>&lt;/Entry&gt;</a:t>
            </a:r>
          </a:p>
        </p:txBody>
      </p:sp>
    </p:spTree>
    <p:extLst>
      <p:ext uri="{BB962C8B-B14F-4D97-AF65-F5344CB8AC3E}">
        <p14:creationId xmlns:p14="http://schemas.microsoft.com/office/powerpoint/2010/main" val="34934533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568047" y="2084172"/>
            <a:ext cx="11354714" cy="2472087"/>
          </a:xfrm>
        </p:spPr>
        <p:txBody>
          <a:bodyPr/>
          <a:lstStyle/>
          <a:p>
            <a:r>
              <a:rPr lang="en-US" dirty="0" err="1"/>
              <a:t>FlexLayout</a:t>
            </a:r>
            <a:r>
              <a:rPr lang="en-US" dirty="0"/>
              <a:t> and Visual State Manager</a:t>
            </a:r>
            <a:br>
              <a:rPr lang="en-US" dirty="0"/>
            </a:br>
            <a:r>
              <a:rPr lang="en-US" sz="2400" dirty="0"/>
              <a:t>Demo</a:t>
            </a:r>
          </a:p>
        </p:txBody>
      </p:sp>
    </p:spTree>
    <p:extLst>
      <p:ext uri="{BB962C8B-B14F-4D97-AF65-F5344CB8AC3E}">
        <p14:creationId xmlns:p14="http://schemas.microsoft.com/office/powerpoint/2010/main" val="34972361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96BED-8F92-4B2E-8797-EFDE9258B299}"/>
              </a:ext>
            </a:extLst>
          </p:cNvPr>
          <p:cNvSpPr>
            <a:spLocks noGrp="1"/>
          </p:cNvSpPr>
          <p:nvPr>
            <p:ph type="title" idx="4294967295"/>
          </p:nvPr>
        </p:nvSpPr>
        <p:spPr>
          <a:xfrm>
            <a:off x="266920" y="242912"/>
            <a:ext cx="11655425" cy="900113"/>
          </a:xfrm>
        </p:spPr>
        <p:txBody>
          <a:bodyPr/>
          <a:lstStyle/>
          <a:p>
            <a:r>
              <a:rPr lang="en-US" dirty="0"/>
              <a:t>Android Bottom Tabs</a:t>
            </a:r>
          </a:p>
        </p:txBody>
      </p:sp>
      <p:graphicFrame>
        <p:nvGraphicFramePr>
          <p:cNvPr id="5" name="Table 4">
            <a:extLst>
              <a:ext uri="{FF2B5EF4-FFF2-40B4-BE49-F238E27FC236}">
                <a16:creationId xmlns:a16="http://schemas.microsoft.com/office/drawing/2014/main" id="{3FB75D6F-9D66-4D19-B4F3-CADD90FDA324}"/>
              </a:ext>
            </a:extLst>
          </p:cNvPr>
          <p:cNvGraphicFramePr>
            <a:graphicFrameLocks noGrp="1"/>
          </p:cNvGraphicFramePr>
          <p:nvPr>
            <p:extLst>
              <p:ext uri="{D42A27DB-BD31-4B8C-83A1-F6EECF244321}">
                <p14:modId xmlns:p14="http://schemas.microsoft.com/office/powerpoint/2010/main" val="2937787501"/>
              </p:ext>
            </p:extLst>
          </p:nvPr>
        </p:nvGraphicFramePr>
        <p:xfrm>
          <a:off x="5841402" y="1189176"/>
          <a:ext cx="6350598" cy="4550029"/>
        </p:xfrm>
        <a:graphic>
          <a:graphicData uri="http://schemas.openxmlformats.org/drawingml/2006/table">
            <a:tbl>
              <a:tblPr/>
              <a:tblGrid>
                <a:gridCol w="404605">
                  <a:extLst>
                    <a:ext uri="{9D8B030D-6E8A-4147-A177-3AD203B41FA5}">
                      <a16:colId xmlns:a16="http://schemas.microsoft.com/office/drawing/2014/main" val="1728487443"/>
                    </a:ext>
                  </a:extLst>
                </a:gridCol>
                <a:gridCol w="5945993">
                  <a:extLst>
                    <a:ext uri="{9D8B030D-6E8A-4147-A177-3AD203B41FA5}">
                      <a16:colId xmlns:a16="http://schemas.microsoft.com/office/drawing/2014/main" val="2440476608"/>
                    </a:ext>
                  </a:extLst>
                </a:gridCol>
              </a:tblGrid>
              <a:tr h="4550029">
                <a:tc>
                  <a:txBody>
                    <a:bodyPr/>
                    <a:lstStyle/>
                    <a:p>
                      <a:pPr algn="ctr" fontAlgn="t"/>
                      <a:r>
                        <a:rPr lang="en-US" sz="1200" b="0" i="0">
                          <a:solidFill>
                            <a:srgbClr val="5499DE"/>
                          </a:solidFill>
                          <a:effectLst/>
                          <a:latin typeface="inherit"/>
                        </a:rPr>
                        <a:t>1</a:t>
                      </a:r>
                    </a:p>
                    <a:p>
                      <a:pPr algn="ctr" fontAlgn="t"/>
                      <a:r>
                        <a:rPr lang="en-US" sz="1200" b="0" i="0">
                          <a:solidFill>
                            <a:srgbClr val="5499DE"/>
                          </a:solidFill>
                          <a:effectLst/>
                          <a:latin typeface="inherit"/>
                        </a:rPr>
                        <a:t>2</a:t>
                      </a:r>
                    </a:p>
                    <a:p>
                      <a:pPr algn="ctr" fontAlgn="t"/>
                      <a:r>
                        <a:rPr lang="en-US" sz="1200" b="0" i="0">
                          <a:solidFill>
                            <a:srgbClr val="5499DE"/>
                          </a:solidFill>
                          <a:effectLst/>
                          <a:latin typeface="inherit"/>
                        </a:rPr>
                        <a:t>3</a:t>
                      </a:r>
                    </a:p>
                    <a:p>
                      <a:pPr algn="ctr" fontAlgn="t"/>
                      <a:r>
                        <a:rPr lang="en-US" sz="1200" b="0" i="0">
                          <a:solidFill>
                            <a:srgbClr val="5499DE"/>
                          </a:solidFill>
                          <a:effectLst/>
                          <a:latin typeface="inherit"/>
                        </a:rPr>
                        <a:t>4</a:t>
                      </a:r>
                    </a:p>
                    <a:p>
                      <a:pPr algn="ctr" fontAlgn="t"/>
                      <a:r>
                        <a:rPr lang="en-US" sz="1200" b="0" i="0">
                          <a:solidFill>
                            <a:srgbClr val="5499DE"/>
                          </a:solidFill>
                          <a:effectLst/>
                          <a:latin typeface="inherit"/>
                        </a:rPr>
                        <a:t>5</a:t>
                      </a:r>
                    </a:p>
                    <a:p>
                      <a:pPr algn="ctr" fontAlgn="t"/>
                      <a:r>
                        <a:rPr lang="en-US" sz="1200" b="0" i="0">
                          <a:solidFill>
                            <a:srgbClr val="1561AC"/>
                          </a:solidFill>
                          <a:effectLst/>
                          <a:latin typeface="inherit"/>
                        </a:rPr>
                        <a:t>6</a:t>
                      </a:r>
                    </a:p>
                    <a:p>
                      <a:pPr algn="ctr" fontAlgn="t"/>
                      <a:r>
                        <a:rPr lang="en-US" sz="1200" b="0" i="0">
                          <a:solidFill>
                            <a:srgbClr val="1561AC"/>
                          </a:solidFill>
                          <a:effectLst/>
                          <a:latin typeface="inherit"/>
                        </a:rPr>
                        <a:t>7</a:t>
                      </a:r>
                    </a:p>
                    <a:p>
                      <a:pPr algn="ctr" fontAlgn="t"/>
                      <a:r>
                        <a:rPr lang="en-US" sz="1200" b="0" i="0">
                          <a:solidFill>
                            <a:srgbClr val="1561AC"/>
                          </a:solidFill>
                          <a:effectLst/>
                          <a:latin typeface="inherit"/>
                        </a:rPr>
                        <a:t>8</a:t>
                      </a:r>
                    </a:p>
                    <a:p>
                      <a:pPr algn="ctr" fontAlgn="t"/>
                      <a:r>
                        <a:rPr lang="en-US" sz="1200" b="0" i="0">
                          <a:solidFill>
                            <a:srgbClr val="1561AC"/>
                          </a:solidFill>
                          <a:effectLst/>
                          <a:latin typeface="inherit"/>
                        </a:rPr>
                        <a:t>9</a:t>
                      </a:r>
                    </a:p>
                  </a:txBody>
                  <a:tcPr marL="16258" marR="16258" marT="16258" marB="16258">
                    <a:lnL>
                      <a:noFill/>
                    </a:lnL>
                    <a:lnR>
                      <a:noFill/>
                    </a:lnR>
                    <a:lnT>
                      <a:noFill/>
                    </a:lnT>
                    <a:lnB w="4763" cap="flat" cmpd="sng" algn="ctr">
                      <a:solidFill>
                        <a:srgbClr val="ECF0F1"/>
                      </a:solidFill>
                      <a:prstDash val="solid"/>
                      <a:round/>
                      <a:headEnd type="none" w="med" len="med"/>
                      <a:tailEnd type="none" w="med" len="med"/>
                    </a:lnB>
                    <a:solidFill>
                      <a:srgbClr val="DFEFFF"/>
                    </a:solidFill>
                  </a:tcPr>
                </a:tc>
                <a:tc>
                  <a:txBody>
                    <a:bodyPr/>
                    <a:lstStyle/>
                    <a:p>
                      <a:pPr algn="l" fontAlgn="t"/>
                      <a:r>
                        <a:rPr lang="en-US" sz="1200" b="0" i="0" dirty="0">
                          <a:solidFill>
                            <a:srgbClr val="278E80"/>
                          </a:solidFill>
                          <a:effectLst/>
                          <a:latin typeface="Consolas" panose="020B0609020204030204" pitchFamily="49" charset="0"/>
                        </a:rPr>
                        <a:t>&lt;</a:t>
                      </a:r>
                      <a:r>
                        <a:rPr lang="en-US" sz="1200" b="0" i="0" dirty="0" err="1">
                          <a:solidFill>
                            <a:srgbClr val="278E80"/>
                          </a:solidFill>
                          <a:effectLst/>
                          <a:latin typeface="Consolas" panose="020B0609020204030204" pitchFamily="49" charset="0"/>
                        </a:rPr>
                        <a:t>TabbedPage</a:t>
                      </a:r>
                      <a:r>
                        <a:rPr lang="en-US" sz="1200" b="0" i="0" dirty="0">
                          <a:solidFill>
                            <a:srgbClr val="278E80"/>
                          </a:solidFill>
                          <a:effectLst/>
                          <a:latin typeface="Consolas" panose="020B0609020204030204" pitchFamily="49" charset="0"/>
                        </a:rPr>
                        <a:t> </a:t>
                      </a:r>
                      <a:r>
                        <a:rPr lang="en-US" sz="1200" b="0" i="0" dirty="0">
                          <a:solidFill>
                            <a:srgbClr val="0086B3"/>
                          </a:solidFill>
                          <a:effectLst/>
                          <a:latin typeface="Consolas" panose="020B0609020204030204" pitchFamily="49" charset="0"/>
                        </a:rPr>
                        <a:t>…</a:t>
                      </a:r>
                      <a:endParaRPr lang="en-US" sz="1200" b="0" i="0" dirty="0">
                        <a:solidFill>
                          <a:srgbClr val="000000"/>
                        </a:solidFill>
                        <a:effectLst/>
                        <a:latin typeface="Consolas" panose="020B0609020204030204" pitchFamily="49" charset="0"/>
                      </a:endParaRPr>
                    </a:p>
                    <a:p>
                      <a:pPr algn="l" fontAlgn="t"/>
                      <a:r>
                        <a:rPr lang="en-US" sz="1200" b="0" i="0" dirty="0">
                          <a:solidFill>
                            <a:srgbClr val="006FE0"/>
                          </a:solidFill>
                          <a:effectLst/>
                          <a:latin typeface="Consolas" panose="020B0609020204030204" pitchFamily="49" charset="0"/>
                        </a:rPr>
                        <a:t>            </a:t>
                      </a:r>
                      <a:r>
                        <a:rPr lang="en-US" sz="1200" b="0" i="0" dirty="0" err="1">
                          <a:solidFill>
                            <a:srgbClr val="0086B3"/>
                          </a:solidFill>
                          <a:effectLst/>
                          <a:latin typeface="Consolas" panose="020B0609020204030204" pitchFamily="49" charset="0"/>
                        </a:rPr>
                        <a:t>BarBackgroundColor</a:t>
                      </a:r>
                      <a:r>
                        <a:rPr lang="en-US" sz="1200" b="0" i="0" dirty="0">
                          <a:solidFill>
                            <a:srgbClr val="9AA4AB"/>
                          </a:solidFill>
                          <a:effectLst/>
                          <a:latin typeface="Consolas" panose="020B0609020204030204" pitchFamily="49" charset="0"/>
                        </a:rPr>
                        <a:t>=</a:t>
                      </a:r>
                      <a:r>
                        <a:rPr lang="en-US" sz="1200" b="0" i="0" dirty="0">
                          <a:solidFill>
                            <a:srgbClr val="008000"/>
                          </a:solidFill>
                          <a:effectLst/>
                          <a:latin typeface="Consolas" panose="020B0609020204030204" pitchFamily="49" charset="0"/>
                        </a:rPr>
                        <a:t>"#F1F1F1"</a:t>
                      </a:r>
                      <a:endParaRPr lang="en-US" sz="1200" b="0" i="0" dirty="0">
                        <a:solidFill>
                          <a:srgbClr val="000000"/>
                        </a:solidFill>
                        <a:effectLst/>
                        <a:latin typeface="Consolas" panose="020B0609020204030204" pitchFamily="49" charset="0"/>
                      </a:endParaRPr>
                    </a:p>
                    <a:p>
                      <a:pPr algn="l" fontAlgn="t"/>
                      <a:r>
                        <a:rPr lang="en-US" sz="1200" b="0" i="0" dirty="0">
                          <a:solidFill>
                            <a:srgbClr val="006FE0"/>
                          </a:solidFill>
                          <a:effectLst/>
                          <a:latin typeface="Consolas" panose="020B0609020204030204" pitchFamily="49" charset="0"/>
                        </a:rPr>
                        <a:t>            </a:t>
                      </a:r>
                      <a:r>
                        <a:rPr lang="en-US" sz="1200" b="0" i="0" dirty="0" err="1">
                          <a:solidFill>
                            <a:srgbClr val="000000"/>
                          </a:solidFill>
                          <a:effectLst/>
                          <a:latin typeface="Consolas" panose="020B0609020204030204" pitchFamily="49" charset="0"/>
                        </a:rPr>
                        <a:t>xmlns</a:t>
                      </a:r>
                      <a:r>
                        <a:rPr lang="en-US" sz="1200" b="0" i="0" dirty="0" err="1">
                          <a:solidFill>
                            <a:srgbClr val="9AA4AB"/>
                          </a:solidFill>
                          <a:effectLst/>
                          <a:latin typeface="Consolas" panose="020B0609020204030204" pitchFamily="49" charset="0"/>
                        </a:rPr>
                        <a:t>:</a:t>
                      </a:r>
                      <a:r>
                        <a:rPr lang="en-US" sz="1200" b="0" i="0" dirty="0" err="1">
                          <a:solidFill>
                            <a:srgbClr val="0086B3"/>
                          </a:solidFill>
                          <a:effectLst/>
                          <a:latin typeface="Consolas" panose="020B0609020204030204" pitchFamily="49" charset="0"/>
                        </a:rPr>
                        <a:t>android</a:t>
                      </a:r>
                      <a:r>
                        <a:rPr lang="en-US" sz="1200" b="0" i="0" dirty="0">
                          <a:solidFill>
                            <a:srgbClr val="9AA4AB"/>
                          </a:solidFill>
                          <a:effectLst/>
                          <a:latin typeface="Consolas" panose="020B0609020204030204" pitchFamily="49" charset="0"/>
                        </a:rPr>
                        <a:t>=</a:t>
                      </a:r>
                      <a:r>
                        <a:rPr lang="en-US" sz="1200" b="0" i="0" dirty="0">
                          <a:solidFill>
                            <a:srgbClr val="008000"/>
                          </a:solidFill>
                          <a:effectLst/>
                          <a:latin typeface="Consolas" panose="020B0609020204030204" pitchFamily="49" charset="0"/>
                        </a:rPr>
                        <a:t>"clr-namespace:Xamarin.Forms.PlatformConfiguration.AndroidSpecific;assembly=</a:t>
                      </a:r>
                      <a:r>
                        <a:rPr lang="en-US" sz="1200" b="0" i="0" dirty="0" err="1">
                          <a:solidFill>
                            <a:srgbClr val="008000"/>
                          </a:solidFill>
                          <a:effectLst/>
                          <a:latin typeface="Consolas" panose="020B0609020204030204" pitchFamily="49" charset="0"/>
                        </a:rPr>
                        <a:t>Xamarin.Forms.Core</a:t>
                      </a:r>
                      <a:r>
                        <a:rPr lang="en-US" sz="1200" b="0" i="0" dirty="0">
                          <a:solidFill>
                            <a:srgbClr val="008000"/>
                          </a:solidFill>
                          <a:effectLst/>
                          <a:latin typeface="Consolas" panose="020B0609020204030204" pitchFamily="49" charset="0"/>
                        </a:rPr>
                        <a:t>"</a:t>
                      </a:r>
                      <a:endParaRPr lang="en-US" sz="1200" b="0" i="0" dirty="0">
                        <a:solidFill>
                          <a:srgbClr val="000000"/>
                        </a:solidFill>
                        <a:effectLst/>
                        <a:latin typeface="Consolas" panose="020B0609020204030204" pitchFamily="49" charset="0"/>
                      </a:endParaRPr>
                    </a:p>
                    <a:p>
                      <a:pPr algn="l" fontAlgn="t"/>
                      <a:r>
                        <a:rPr lang="en-US" sz="1200" b="0" i="0" dirty="0">
                          <a:solidFill>
                            <a:srgbClr val="006FE0"/>
                          </a:solidFill>
                          <a:effectLst/>
                          <a:latin typeface="Consolas" panose="020B0609020204030204" pitchFamily="49" charset="0"/>
                        </a:rPr>
                        <a:t>            </a:t>
                      </a:r>
                      <a:r>
                        <a:rPr lang="en-US" sz="1200" b="0" i="0" dirty="0" err="1">
                          <a:solidFill>
                            <a:srgbClr val="000000"/>
                          </a:solidFill>
                          <a:effectLst/>
                          <a:latin typeface="Consolas" panose="020B0609020204030204" pitchFamily="49" charset="0"/>
                        </a:rPr>
                        <a:t>android</a:t>
                      </a:r>
                      <a:r>
                        <a:rPr lang="en-US" sz="1200" b="0" i="0" dirty="0" err="1">
                          <a:solidFill>
                            <a:srgbClr val="9AA4AB"/>
                          </a:solidFill>
                          <a:effectLst/>
                          <a:latin typeface="Consolas" panose="020B0609020204030204" pitchFamily="49" charset="0"/>
                        </a:rPr>
                        <a:t>:</a:t>
                      </a:r>
                      <a:r>
                        <a:rPr lang="en-US" sz="1200" b="0" i="0" dirty="0" err="1">
                          <a:solidFill>
                            <a:srgbClr val="000000"/>
                          </a:solidFill>
                          <a:effectLst/>
                          <a:latin typeface="Consolas" panose="020B0609020204030204" pitchFamily="49" charset="0"/>
                        </a:rPr>
                        <a:t>TabbedPage</a:t>
                      </a:r>
                      <a:r>
                        <a:rPr lang="en-US" sz="1200" b="0" i="0" dirty="0" err="1">
                          <a:solidFill>
                            <a:srgbClr val="9AA4AB"/>
                          </a:solidFill>
                          <a:effectLst/>
                          <a:latin typeface="Consolas" panose="020B0609020204030204" pitchFamily="49" charset="0"/>
                        </a:rPr>
                        <a:t>.</a:t>
                      </a:r>
                      <a:r>
                        <a:rPr lang="en-US" sz="1200" b="0" i="0" dirty="0" err="1">
                          <a:solidFill>
                            <a:srgbClr val="0086B3"/>
                          </a:solidFill>
                          <a:effectLst/>
                          <a:latin typeface="Consolas" panose="020B0609020204030204" pitchFamily="49" charset="0"/>
                        </a:rPr>
                        <a:t>ToolbarPlacement</a:t>
                      </a:r>
                      <a:r>
                        <a:rPr lang="en-US" sz="1200" b="0" i="0" dirty="0">
                          <a:solidFill>
                            <a:srgbClr val="9AA4AB"/>
                          </a:solidFill>
                          <a:effectLst/>
                          <a:latin typeface="Consolas" panose="020B0609020204030204" pitchFamily="49" charset="0"/>
                        </a:rPr>
                        <a:t>=</a:t>
                      </a:r>
                      <a:r>
                        <a:rPr lang="en-US" sz="1200" b="0" i="0" dirty="0">
                          <a:solidFill>
                            <a:srgbClr val="008000"/>
                          </a:solidFill>
                          <a:effectLst/>
                          <a:latin typeface="Consolas" panose="020B0609020204030204" pitchFamily="49" charset="0"/>
                        </a:rPr>
                        <a:t>"Bottom"</a:t>
                      </a:r>
                      <a:endParaRPr lang="en-US" sz="1200" b="0" i="0" dirty="0">
                        <a:solidFill>
                          <a:srgbClr val="000000"/>
                        </a:solidFill>
                        <a:effectLst/>
                        <a:latin typeface="Consolas" panose="020B0609020204030204" pitchFamily="49" charset="0"/>
                      </a:endParaRPr>
                    </a:p>
                    <a:p>
                      <a:pPr algn="l" fontAlgn="t"/>
                      <a:r>
                        <a:rPr lang="en-US" sz="1200" b="0" i="0" dirty="0">
                          <a:solidFill>
                            <a:srgbClr val="006FE0"/>
                          </a:solidFill>
                          <a:effectLst/>
                          <a:latin typeface="Consolas" panose="020B0609020204030204" pitchFamily="49" charset="0"/>
                        </a:rPr>
                        <a:t>            </a:t>
                      </a:r>
                      <a:r>
                        <a:rPr lang="en-US" sz="1200" b="0" i="0" dirty="0" err="1">
                          <a:solidFill>
                            <a:srgbClr val="000000"/>
                          </a:solidFill>
                          <a:effectLst/>
                          <a:latin typeface="Consolas" panose="020B0609020204030204" pitchFamily="49" charset="0"/>
                        </a:rPr>
                        <a:t>android</a:t>
                      </a:r>
                      <a:r>
                        <a:rPr lang="en-US" sz="1200" b="0" i="0" dirty="0" err="1">
                          <a:solidFill>
                            <a:srgbClr val="9AA4AB"/>
                          </a:solidFill>
                          <a:effectLst/>
                          <a:latin typeface="Consolas" panose="020B0609020204030204" pitchFamily="49" charset="0"/>
                        </a:rPr>
                        <a:t>:</a:t>
                      </a:r>
                      <a:r>
                        <a:rPr lang="en-US" sz="1200" b="0" i="0" dirty="0" err="1">
                          <a:solidFill>
                            <a:srgbClr val="000000"/>
                          </a:solidFill>
                          <a:effectLst/>
                          <a:latin typeface="Consolas" panose="020B0609020204030204" pitchFamily="49" charset="0"/>
                        </a:rPr>
                        <a:t>TabbedPage</a:t>
                      </a:r>
                      <a:r>
                        <a:rPr lang="en-US" sz="1200" b="0" i="0" dirty="0" err="1">
                          <a:solidFill>
                            <a:srgbClr val="9AA4AB"/>
                          </a:solidFill>
                          <a:effectLst/>
                          <a:latin typeface="Consolas" panose="020B0609020204030204" pitchFamily="49" charset="0"/>
                        </a:rPr>
                        <a:t>.</a:t>
                      </a:r>
                      <a:r>
                        <a:rPr lang="en-US" sz="1200" b="0" i="0" dirty="0" err="1">
                          <a:solidFill>
                            <a:srgbClr val="0086B3"/>
                          </a:solidFill>
                          <a:effectLst/>
                          <a:latin typeface="Consolas" panose="020B0609020204030204" pitchFamily="49" charset="0"/>
                        </a:rPr>
                        <a:t>BarItemColor</a:t>
                      </a:r>
                      <a:r>
                        <a:rPr lang="en-US" sz="1200" b="0" i="0" dirty="0">
                          <a:solidFill>
                            <a:srgbClr val="9AA4AB"/>
                          </a:solidFill>
                          <a:effectLst/>
                          <a:latin typeface="Consolas" panose="020B0609020204030204" pitchFamily="49" charset="0"/>
                        </a:rPr>
                        <a:t>=</a:t>
                      </a:r>
                      <a:r>
                        <a:rPr lang="en-US" sz="1200" b="0" i="0" dirty="0">
                          <a:solidFill>
                            <a:srgbClr val="008000"/>
                          </a:solidFill>
                          <a:effectLst/>
                          <a:latin typeface="Consolas" panose="020B0609020204030204" pitchFamily="49" charset="0"/>
                        </a:rPr>
                        <a:t>"#666666"</a:t>
                      </a:r>
                      <a:endParaRPr lang="en-US" sz="1200" b="0" i="0" dirty="0">
                        <a:solidFill>
                          <a:srgbClr val="000000"/>
                        </a:solidFill>
                        <a:effectLst/>
                        <a:latin typeface="Consolas" panose="020B0609020204030204" pitchFamily="49" charset="0"/>
                      </a:endParaRPr>
                    </a:p>
                    <a:p>
                      <a:pPr algn="l" fontAlgn="t"/>
                      <a:r>
                        <a:rPr lang="en-US" sz="1200" b="0" i="0" dirty="0">
                          <a:solidFill>
                            <a:srgbClr val="006FE0"/>
                          </a:solidFill>
                          <a:effectLst/>
                          <a:latin typeface="Consolas" panose="020B0609020204030204" pitchFamily="49" charset="0"/>
                        </a:rPr>
                        <a:t>            </a:t>
                      </a:r>
                      <a:r>
                        <a:rPr lang="en-US" sz="1200" b="0" i="0" dirty="0" err="1">
                          <a:solidFill>
                            <a:srgbClr val="000000"/>
                          </a:solidFill>
                          <a:effectLst/>
                          <a:latin typeface="Consolas" panose="020B0609020204030204" pitchFamily="49" charset="0"/>
                        </a:rPr>
                        <a:t>android</a:t>
                      </a:r>
                      <a:r>
                        <a:rPr lang="en-US" sz="1200" b="0" i="0" dirty="0" err="1">
                          <a:solidFill>
                            <a:srgbClr val="9AA4AB"/>
                          </a:solidFill>
                          <a:effectLst/>
                          <a:latin typeface="Consolas" panose="020B0609020204030204" pitchFamily="49" charset="0"/>
                        </a:rPr>
                        <a:t>:</a:t>
                      </a:r>
                      <a:r>
                        <a:rPr lang="en-US" sz="1200" b="0" i="0" dirty="0" err="1">
                          <a:solidFill>
                            <a:srgbClr val="000000"/>
                          </a:solidFill>
                          <a:effectLst/>
                          <a:latin typeface="Consolas" panose="020B0609020204030204" pitchFamily="49" charset="0"/>
                        </a:rPr>
                        <a:t>TabbedPage</a:t>
                      </a:r>
                      <a:r>
                        <a:rPr lang="en-US" sz="1200" b="0" i="0" dirty="0" err="1">
                          <a:solidFill>
                            <a:srgbClr val="9AA4AB"/>
                          </a:solidFill>
                          <a:effectLst/>
                          <a:latin typeface="Consolas" panose="020B0609020204030204" pitchFamily="49" charset="0"/>
                        </a:rPr>
                        <a:t>.</a:t>
                      </a:r>
                      <a:r>
                        <a:rPr lang="en-US" sz="1200" b="0" i="0" dirty="0" err="1">
                          <a:solidFill>
                            <a:srgbClr val="0086B3"/>
                          </a:solidFill>
                          <a:effectLst/>
                          <a:latin typeface="Consolas" panose="020B0609020204030204" pitchFamily="49" charset="0"/>
                        </a:rPr>
                        <a:t>BarSelectedItemColor</a:t>
                      </a:r>
                      <a:r>
                        <a:rPr lang="en-US" sz="1200" b="0" i="0" dirty="0">
                          <a:solidFill>
                            <a:srgbClr val="9AA4AB"/>
                          </a:solidFill>
                          <a:effectLst/>
                          <a:latin typeface="Consolas" panose="020B0609020204030204" pitchFamily="49" charset="0"/>
                        </a:rPr>
                        <a:t>=</a:t>
                      </a:r>
                      <a:r>
                        <a:rPr lang="en-US" sz="1200" b="0" i="0" dirty="0">
                          <a:solidFill>
                            <a:srgbClr val="008000"/>
                          </a:solidFill>
                          <a:effectLst/>
                          <a:latin typeface="Consolas" panose="020B0609020204030204" pitchFamily="49" charset="0"/>
                        </a:rPr>
                        <a:t>"Black"</a:t>
                      </a:r>
                      <a:r>
                        <a:rPr lang="en-US" sz="1200" b="0" i="0" dirty="0">
                          <a:solidFill>
                            <a:srgbClr val="278E80"/>
                          </a:solidFill>
                          <a:effectLst/>
                          <a:latin typeface="Consolas" panose="020B0609020204030204" pitchFamily="49" charset="0"/>
                        </a:rPr>
                        <a:t>&gt;</a:t>
                      </a:r>
                      <a:endParaRPr lang="en-US" sz="1200" b="0" i="0" dirty="0">
                        <a:solidFill>
                          <a:srgbClr val="000000"/>
                        </a:solidFill>
                        <a:effectLst/>
                        <a:latin typeface="Consolas" panose="020B0609020204030204" pitchFamily="49" charset="0"/>
                      </a:endParaRPr>
                    </a:p>
                  </a:txBody>
                  <a:tcPr marL="16258" marR="16258" marT="16258" marB="16258">
                    <a:lnL>
                      <a:noFill/>
                    </a:lnL>
                    <a:lnR>
                      <a:noFill/>
                    </a:lnR>
                    <a:lnT>
                      <a:noFill/>
                    </a:lnT>
                    <a:lnB w="4763" cap="flat" cmpd="sng" algn="ctr">
                      <a:solidFill>
                        <a:srgbClr val="ECF0F1"/>
                      </a:solidFill>
                      <a:prstDash val="solid"/>
                      <a:round/>
                      <a:headEnd type="none" w="med" len="med"/>
                      <a:tailEnd type="none" w="med" len="med"/>
                    </a:lnB>
                    <a:solidFill>
                      <a:srgbClr val="FFFFFF"/>
                    </a:solidFill>
                  </a:tcPr>
                </a:tc>
                <a:extLst>
                  <a:ext uri="{0D108BD9-81ED-4DB2-BD59-A6C34878D82A}">
                    <a16:rowId xmlns:a16="http://schemas.microsoft.com/office/drawing/2014/main" val="2079595720"/>
                  </a:ext>
                </a:extLst>
              </a:tr>
            </a:tbl>
          </a:graphicData>
        </a:graphic>
      </p:graphicFrame>
      <p:pic>
        <p:nvPicPr>
          <p:cNvPr id="7" name="Picture 6">
            <a:extLst>
              <a:ext uri="{FF2B5EF4-FFF2-40B4-BE49-F238E27FC236}">
                <a16:creationId xmlns:a16="http://schemas.microsoft.com/office/drawing/2014/main" id="{0103CA7D-6882-48C8-8548-9E42F6E2E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0" y="1189176"/>
            <a:ext cx="5299859" cy="4625332"/>
          </a:xfrm>
          <a:prstGeom prst="rect">
            <a:avLst/>
          </a:prstGeom>
        </p:spPr>
      </p:pic>
    </p:spTree>
    <p:extLst>
      <p:ext uri="{BB962C8B-B14F-4D97-AF65-F5344CB8AC3E}">
        <p14:creationId xmlns:p14="http://schemas.microsoft.com/office/powerpoint/2010/main" val="25877874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9FD8FA-C998-44D0-94D6-C951AA67F68C}"/>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FCB96BED-8F92-4B2E-8797-EFDE9258B299}"/>
              </a:ext>
            </a:extLst>
          </p:cNvPr>
          <p:cNvSpPr>
            <a:spLocks noGrp="1"/>
          </p:cNvSpPr>
          <p:nvPr>
            <p:ph type="title"/>
          </p:nvPr>
        </p:nvSpPr>
        <p:spPr/>
        <p:txBody>
          <a:bodyPr/>
          <a:lstStyle/>
          <a:p>
            <a:r>
              <a:rPr lang="en-US" dirty="0" err="1"/>
              <a:t>TitleView</a:t>
            </a:r>
            <a:endParaRPr lang="en-US" dirty="0"/>
          </a:p>
        </p:txBody>
      </p:sp>
      <p:pic>
        <p:nvPicPr>
          <p:cNvPr id="6" name="Picture 5">
            <a:extLst>
              <a:ext uri="{FF2B5EF4-FFF2-40B4-BE49-F238E27FC236}">
                <a16:creationId xmlns:a16="http://schemas.microsoft.com/office/drawing/2014/main" id="{4C154F12-8A61-E34A-BE10-2B6FA31F5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70" y="1220373"/>
            <a:ext cx="5501494" cy="9659814"/>
          </a:xfrm>
          <a:prstGeom prst="rect">
            <a:avLst/>
          </a:prstGeom>
        </p:spPr>
      </p:pic>
      <p:sp>
        <p:nvSpPr>
          <p:cNvPr id="8" name="TextBox 7">
            <a:extLst>
              <a:ext uri="{FF2B5EF4-FFF2-40B4-BE49-F238E27FC236}">
                <a16:creationId xmlns:a16="http://schemas.microsoft.com/office/drawing/2014/main" id="{C87D7BF4-EC54-E54B-8A94-32DAE6814844}"/>
              </a:ext>
            </a:extLst>
          </p:cNvPr>
          <p:cNvSpPr txBox="1"/>
          <p:nvPr/>
        </p:nvSpPr>
        <p:spPr>
          <a:xfrm>
            <a:off x="5441726" y="459971"/>
            <a:ext cx="5992666" cy="5890843"/>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ContentPage</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NavigationPage.TitleView</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StackLayout</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Orientation="Horizontal"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VerticalOptions</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="Center" Spacing="10"&gt;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&lt;Image Source="</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iconXamagon.png</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Image.GestureRecognizers</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TapGestureRecognizer</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Tapped="</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Handle_Tapped</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Image.GestureRecognizers</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&lt;/Image&gt;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&lt;Label Text="3.2.0"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FontSize</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="16"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TextColor</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="Black"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VerticalTextAlignment</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="Center" /&gt;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StackLayout</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NavigationPage.TitleView</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t>
            </a:r>
          </a:p>
          <a:p>
            <a:pPr>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ContentPage</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0640745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a:t>What’s New in </a:t>
            </a:r>
            <a:r>
              <a:rPr lang="en-US" err="1"/>
              <a:t>Xamarin.Forms</a:t>
            </a:r>
            <a:endParaRPr lang="en-US"/>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643591"/>
            <a:ext cx="9860611" cy="1165866"/>
          </a:xfrm>
        </p:spPr>
        <p:txBody>
          <a:bodyPr/>
          <a:lstStyle/>
          <a:p>
            <a:r>
              <a:rPr lang="en-US" dirty="0"/>
              <a:t>Matteo Pagani</a:t>
            </a:r>
          </a:p>
          <a:p>
            <a:r>
              <a:rPr lang="en-US" dirty="0"/>
              <a:t>Windows AppConsult Engineer @ Microsoft</a:t>
            </a:r>
          </a:p>
          <a:p>
            <a:r>
              <a:rPr lang="en-US" dirty="0"/>
              <a:t>matteo.pagani@microsoft.com | Twitter: @qmatteoq</a:t>
            </a:r>
          </a:p>
        </p:txBody>
      </p:sp>
    </p:spTree>
    <p:extLst>
      <p:ext uri="{BB962C8B-B14F-4D97-AF65-F5344CB8AC3E}">
        <p14:creationId xmlns:p14="http://schemas.microsoft.com/office/powerpoint/2010/main" val="4099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C56407-5223-418A-8ADE-2CCDBB0A3F89}"/>
              </a:ext>
            </a:extLst>
          </p:cNvPr>
          <p:cNvSpPr>
            <a:spLocks noGrp="1"/>
          </p:cNvSpPr>
          <p:nvPr>
            <p:ph type="body" sz="quarter" idx="4294967295"/>
          </p:nvPr>
        </p:nvSpPr>
        <p:spPr>
          <a:xfrm>
            <a:off x="271462" y="1189038"/>
            <a:ext cx="11652250" cy="2055812"/>
          </a:xfrm>
        </p:spPr>
        <p:txBody>
          <a:bodyPr/>
          <a:lstStyle/>
          <a:p>
            <a:r>
              <a:rPr lang="en-US" dirty="0"/>
              <a:t>Concise syntax</a:t>
            </a:r>
          </a:p>
          <a:p>
            <a:r>
              <a:rPr lang="en-US" dirty="0"/>
              <a:t>Supports Default value</a:t>
            </a:r>
          </a:p>
          <a:p>
            <a:r>
              <a:rPr lang="en-US" dirty="0"/>
              <a:t>Support Converter and </a:t>
            </a:r>
            <a:r>
              <a:rPr lang="en-US" dirty="0" err="1"/>
              <a:t>ConverterParamter</a:t>
            </a:r>
            <a:endParaRPr lang="en-US" dirty="0"/>
          </a:p>
        </p:txBody>
      </p:sp>
      <p:sp>
        <p:nvSpPr>
          <p:cNvPr id="3" name="Title 2">
            <a:extLst>
              <a:ext uri="{FF2B5EF4-FFF2-40B4-BE49-F238E27FC236}">
                <a16:creationId xmlns:a16="http://schemas.microsoft.com/office/drawing/2014/main" id="{0B50B2A1-3EA2-4FF5-BEA0-380ACAE1B894}"/>
              </a:ext>
            </a:extLst>
          </p:cNvPr>
          <p:cNvSpPr>
            <a:spLocks noGrp="1"/>
          </p:cNvSpPr>
          <p:nvPr>
            <p:ph type="title" idx="4294967295"/>
          </p:nvPr>
        </p:nvSpPr>
        <p:spPr>
          <a:xfrm>
            <a:off x="268287" y="288925"/>
            <a:ext cx="11655425" cy="900113"/>
          </a:xfrm>
        </p:spPr>
        <p:txBody>
          <a:bodyPr/>
          <a:lstStyle/>
          <a:p>
            <a:r>
              <a:rPr lang="en-US" dirty="0" err="1"/>
              <a:t>OnPlatform</a:t>
            </a:r>
            <a:r>
              <a:rPr lang="en-US" dirty="0"/>
              <a:t> &amp; </a:t>
            </a:r>
            <a:r>
              <a:rPr lang="en-US" dirty="0" err="1"/>
              <a:t>OnIdiom</a:t>
            </a:r>
            <a:r>
              <a:rPr lang="en-US" dirty="0"/>
              <a:t> XAML Extensions</a:t>
            </a:r>
          </a:p>
        </p:txBody>
      </p:sp>
      <p:sp>
        <p:nvSpPr>
          <p:cNvPr id="5" name="TextBox 4">
            <a:extLst>
              <a:ext uri="{FF2B5EF4-FFF2-40B4-BE49-F238E27FC236}">
                <a16:creationId xmlns:a16="http://schemas.microsoft.com/office/drawing/2014/main" id="{85951519-7090-4443-A5B4-93505B4A2857}"/>
              </a:ext>
            </a:extLst>
          </p:cNvPr>
          <p:cNvSpPr txBox="1"/>
          <p:nvPr/>
        </p:nvSpPr>
        <p:spPr>
          <a:xfrm>
            <a:off x="782526" y="3865417"/>
            <a:ext cx="10626948" cy="1849737"/>
          </a:xfrm>
          <a:prstGeom prst="rect">
            <a:avLst/>
          </a:prstGeom>
          <a:noFill/>
        </p:spPr>
        <p:txBody>
          <a:bodyPr wrap="none" lIns="182880" tIns="146304" rIns="182880" bIns="146304" rtlCol="0">
            <a:spAutoFit/>
          </a:bodyPr>
          <a:lstStyle/>
          <a:p>
            <a:pPr>
              <a:lnSpc>
                <a:spcPct val="90000"/>
              </a:lnSpc>
              <a:spcAft>
                <a:spcPts val="600"/>
              </a:spcAft>
            </a:pPr>
            <a:r>
              <a:rPr lang="en-US" dirty="0">
                <a:latin typeface="Consolas" panose="020B0609020204030204" pitchFamily="49" charset="0"/>
                <a:cs typeface="Consolas" panose="020B0609020204030204" pitchFamily="49" charset="0"/>
              </a:rPr>
              <a:t>&lt;</a:t>
            </a:r>
            <a:r>
              <a:rPr lang="en-US" dirty="0" err="1">
                <a:latin typeface="Consolas" panose="020B0609020204030204" pitchFamily="49" charset="0"/>
                <a:cs typeface="Consolas" panose="020B0609020204030204" pitchFamily="49" charset="0"/>
              </a:rPr>
              <a:t>BoxView</a:t>
            </a:r>
            <a:r>
              <a:rPr lang="en-US" dirty="0">
                <a:latin typeface="Consolas" panose="020B0609020204030204" pitchFamily="49" charset="0"/>
                <a:cs typeface="Consolas" panose="020B0609020204030204" pitchFamily="49" charset="0"/>
              </a:rPr>
              <a:t> </a:t>
            </a:r>
          </a:p>
          <a:p>
            <a:pPr>
              <a:lnSpc>
                <a:spcPct val="90000"/>
              </a:lnSpc>
              <a:spcAft>
                <a:spcPts val="600"/>
              </a:spcAft>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FlexLayout.AlignSelf</a:t>
            </a:r>
            <a:r>
              <a:rPr lang="en-US" dirty="0">
                <a:latin typeface="Consolas" panose="020B0609020204030204" pitchFamily="49" charset="0"/>
                <a:cs typeface="Consolas" panose="020B0609020204030204" pitchFamily="49" charset="0"/>
              </a:rPr>
              <a:t>="Center"</a:t>
            </a:r>
          </a:p>
          <a:p>
            <a:pPr>
              <a:lnSpc>
                <a:spcPct val="90000"/>
              </a:lnSpc>
              <a:spcAft>
                <a:spcPts val="600"/>
              </a:spcAft>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WidthRequest</a:t>
            </a:r>
            <a:r>
              <a:rPr lang="en-US" dirty="0">
                <a:latin typeface="Consolas" panose="020B0609020204030204" pitchFamily="49" charset="0"/>
                <a:cs typeface="Consolas" panose="020B0609020204030204" pitchFamily="49" charset="0"/>
              </a:rPr>
              <a:t>="100"</a:t>
            </a:r>
          </a:p>
          <a:p>
            <a:pPr>
              <a:lnSpc>
                <a:spcPct val="90000"/>
              </a:lnSpc>
              <a:spcAft>
                <a:spcPts val="600"/>
              </a:spcAft>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HeightRequest</a:t>
            </a:r>
            <a:r>
              <a:rPr lang="en-US" dirty="0">
                <a:latin typeface="Consolas" panose="020B0609020204030204" pitchFamily="49" charset="0"/>
                <a:cs typeface="Consolas" panose="020B0609020204030204" pitchFamily="49" charset="0"/>
              </a:rPr>
              <a:t>="100"</a:t>
            </a:r>
          </a:p>
          <a:p>
            <a:pPr>
              <a:lnSpc>
                <a:spcPct val="90000"/>
              </a:lnSpc>
              <a:spcAft>
                <a:spcPts val="600"/>
              </a:spcAft>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BackgroundColor</a:t>
            </a:r>
            <a:r>
              <a:rPr lang="en-US" dirty="0">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a:t>
            </a:r>
            <a:r>
              <a:rPr lang="en-US" dirty="0" err="1">
                <a:solidFill>
                  <a:schemeClr val="accent1"/>
                </a:solidFill>
                <a:latin typeface="Consolas" panose="020B0609020204030204" pitchFamily="49" charset="0"/>
                <a:cs typeface="Consolas" panose="020B0609020204030204" pitchFamily="49" charset="0"/>
              </a:rPr>
              <a:t>OnPlatform</a:t>
            </a:r>
            <a:r>
              <a:rPr lang="en-US" dirty="0">
                <a:solidFill>
                  <a:schemeClr val="accent1"/>
                </a:solidFill>
                <a:latin typeface="Consolas" panose="020B0609020204030204" pitchFamily="49" charset="0"/>
                <a:cs typeface="Consolas" panose="020B0609020204030204" pitchFamily="49" charset="0"/>
              </a:rPr>
              <a:t> Android=#333333, iOS=#CC3300, Default=Green}</a:t>
            </a:r>
            <a:r>
              <a:rPr lang="en-US" dirty="0">
                <a:latin typeface="Consolas" panose="020B0609020204030204" pitchFamily="49" charset="0"/>
                <a:cs typeface="Consolas" panose="020B0609020204030204" pitchFamily="49" charset="0"/>
              </a:rPr>
              <a:t>" /&gt;</a:t>
            </a:r>
            <a:endParaRPr lang="en-US" sz="24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3294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98-695E-D341-B86B-04173663D1B3}"/>
              </a:ext>
            </a:extLst>
          </p:cNvPr>
          <p:cNvSpPr>
            <a:spLocks noGrp="1"/>
          </p:cNvSpPr>
          <p:nvPr>
            <p:ph type="title"/>
          </p:nvPr>
        </p:nvSpPr>
        <p:spPr/>
        <p:txBody>
          <a:bodyPr/>
          <a:lstStyle/>
          <a:p>
            <a:r>
              <a:rPr lang="en-US" dirty="0"/>
              <a:t>Span enhancements </a:t>
            </a:r>
          </a:p>
        </p:txBody>
      </p:sp>
      <p:sp>
        <p:nvSpPr>
          <p:cNvPr id="3" name="TextBox 2">
            <a:extLst>
              <a:ext uri="{FF2B5EF4-FFF2-40B4-BE49-F238E27FC236}">
                <a16:creationId xmlns:a16="http://schemas.microsoft.com/office/drawing/2014/main" id="{86745671-8AA3-3349-944D-EDE3C2C4C505}"/>
              </a:ext>
            </a:extLst>
          </p:cNvPr>
          <p:cNvSpPr txBox="1"/>
          <p:nvPr/>
        </p:nvSpPr>
        <p:spPr>
          <a:xfrm>
            <a:off x="678873" y="1343890"/>
            <a:ext cx="10724218" cy="5112169"/>
          </a:xfrm>
          <a:prstGeom prst="rect">
            <a:avLst/>
          </a:prstGeom>
          <a:noFill/>
        </p:spPr>
        <p:txBody>
          <a:bodyPr wrap="none" lIns="182880" tIns="146304" rIns="182880" bIns="146304" rtlCol="0">
            <a:spAutoFit/>
          </a:bodyPr>
          <a:lstStyle/>
          <a:p>
            <a:pPr>
              <a:lnSpc>
                <a:spcPct val="90000"/>
              </a:lnSpc>
              <a:spcAft>
                <a:spcPts val="600"/>
              </a:spcAft>
            </a:pPr>
            <a:r>
              <a:rPr lang="en-US" dirty="0"/>
              <a:t>&lt;Label&gt;</a:t>
            </a:r>
          </a:p>
          <a:p>
            <a:pPr>
              <a:lnSpc>
                <a:spcPct val="90000"/>
              </a:lnSpc>
              <a:spcAft>
                <a:spcPts val="600"/>
              </a:spcAft>
            </a:pPr>
            <a:r>
              <a:rPr lang="en-US" dirty="0"/>
              <a:t>        &lt;</a:t>
            </a:r>
            <a:r>
              <a:rPr lang="en-US" dirty="0" err="1"/>
              <a:t>Label.FormattedText</a:t>
            </a:r>
            <a:r>
              <a:rPr lang="en-US" dirty="0"/>
              <a:t>&gt;</a:t>
            </a:r>
          </a:p>
          <a:p>
            <a:pPr>
              <a:lnSpc>
                <a:spcPct val="90000"/>
              </a:lnSpc>
              <a:spcAft>
                <a:spcPts val="600"/>
              </a:spcAft>
            </a:pPr>
            <a:r>
              <a:rPr lang="en-US" dirty="0"/>
              <a:t>            &lt;</a:t>
            </a:r>
            <a:r>
              <a:rPr lang="en-US" dirty="0" err="1"/>
              <a:t>FormattedString</a:t>
            </a:r>
            <a:r>
              <a:rPr lang="en-US" dirty="0"/>
              <a:t>&gt;</a:t>
            </a:r>
          </a:p>
          <a:p>
            <a:pPr>
              <a:lnSpc>
                <a:spcPct val="90000"/>
              </a:lnSpc>
              <a:spcAft>
                <a:spcPts val="600"/>
              </a:spcAft>
            </a:pPr>
            <a:r>
              <a:rPr lang="en-US" dirty="0"/>
              <a:t>                &lt;Span Text="Sometimes you want a span to be </a:t>
            </a:r>
            <a:r>
              <a:rPr lang="en-US" dirty="0" err="1"/>
              <a:t>tappable</a:t>
            </a:r>
            <a:r>
              <a:rPr lang="en-US" dirty="0"/>
              <a:t>, like a phone number or URL: " /&gt;</a:t>
            </a:r>
          </a:p>
          <a:p>
            <a:pPr>
              <a:lnSpc>
                <a:spcPct val="90000"/>
              </a:lnSpc>
              <a:spcAft>
                <a:spcPts val="600"/>
              </a:spcAft>
            </a:pPr>
            <a:r>
              <a:rPr lang="en-US" dirty="0"/>
              <a:t>                &lt;Span </a:t>
            </a:r>
            <a:r>
              <a:rPr lang="en-US" dirty="0">
                <a:solidFill>
                  <a:schemeClr val="accent1"/>
                </a:solidFill>
              </a:rPr>
              <a:t>Text="{Binding </a:t>
            </a:r>
            <a:r>
              <a:rPr lang="en-US" dirty="0" err="1">
                <a:solidFill>
                  <a:schemeClr val="accent1"/>
                </a:solidFill>
              </a:rPr>
              <a:t>Url</a:t>
            </a:r>
            <a:r>
              <a:rPr lang="en-US" dirty="0">
                <a:solidFill>
                  <a:schemeClr val="accent1"/>
                </a:solidFill>
              </a:rPr>
              <a:t>, Mode=</a:t>
            </a:r>
            <a:r>
              <a:rPr lang="en-US" dirty="0" err="1">
                <a:solidFill>
                  <a:schemeClr val="accent1"/>
                </a:solidFill>
              </a:rPr>
              <a:t>OneWay</a:t>
            </a:r>
            <a:r>
              <a:rPr lang="en-US" dirty="0">
                <a:solidFill>
                  <a:schemeClr val="accent1"/>
                </a:solidFill>
              </a:rPr>
              <a:t>}"</a:t>
            </a:r>
            <a:r>
              <a:rPr lang="en-US" dirty="0"/>
              <a:t> </a:t>
            </a:r>
            <a:r>
              <a:rPr lang="en-US" dirty="0" err="1"/>
              <a:t>TextColor</a:t>
            </a:r>
            <a:r>
              <a:rPr lang="en-US" dirty="0"/>
              <a:t>="Blue“ </a:t>
            </a:r>
            <a:r>
              <a:rPr lang="it-IT" dirty="0">
                <a:solidFill>
                  <a:schemeClr val="accent1"/>
                </a:solidFill>
              </a:rPr>
              <a:t>TextDecorations="Underline"</a:t>
            </a:r>
            <a:r>
              <a:rPr lang="en-US" dirty="0"/>
              <a:t>&gt;</a:t>
            </a:r>
          </a:p>
          <a:p>
            <a:pPr>
              <a:lnSpc>
                <a:spcPct val="90000"/>
              </a:lnSpc>
              <a:spcAft>
                <a:spcPts val="600"/>
              </a:spcAft>
            </a:pPr>
            <a:r>
              <a:rPr lang="en-US" dirty="0"/>
              <a:t>                    </a:t>
            </a:r>
            <a:r>
              <a:rPr lang="en-US" dirty="0">
                <a:solidFill>
                  <a:schemeClr val="accent1"/>
                </a:solidFill>
              </a:rPr>
              <a:t>&lt;</a:t>
            </a:r>
            <a:r>
              <a:rPr lang="en-US" dirty="0" err="1">
                <a:solidFill>
                  <a:schemeClr val="accent1"/>
                </a:solidFill>
              </a:rPr>
              <a:t>Span.GestureRecognizers</a:t>
            </a:r>
            <a:r>
              <a:rPr lang="en-US" dirty="0">
                <a:solidFill>
                  <a:schemeClr val="accent1"/>
                </a:solidFill>
              </a:rPr>
              <a:t>&gt;</a:t>
            </a:r>
          </a:p>
          <a:p>
            <a:pPr>
              <a:lnSpc>
                <a:spcPct val="90000"/>
              </a:lnSpc>
              <a:spcAft>
                <a:spcPts val="600"/>
              </a:spcAft>
            </a:pPr>
            <a:r>
              <a:rPr lang="en-US" dirty="0">
                <a:solidFill>
                  <a:schemeClr val="accent1"/>
                </a:solidFill>
              </a:rPr>
              <a:t>                            &lt;</a:t>
            </a:r>
            <a:r>
              <a:rPr lang="en-US" dirty="0" err="1">
                <a:solidFill>
                  <a:schemeClr val="accent1"/>
                </a:solidFill>
              </a:rPr>
              <a:t>TapGestureRecognizer</a:t>
            </a:r>
            <a:r>
              <a:rPr lang="en-US" dirty="0">
                <a:solidFill>
                  <a:schemeClr val="accent1"/>
                </a:solidFill>
              </a:rPr>
              <a:t> </a:t>
            </a:r>
          </a:p>
          <a:p>
            <a:pPr>
              <a:lnSpc>
                <a:spcPct val="90000"/>
              </a:lnSpc>
              <a:spcAft>
                <a:spcPts val="600"/>
              </a:spcAft>
            </a:pPr>
            <a:r>
              <a:rPr lang="en-US" dirty="0">
                <a:solidFill>
                  <a:schemeClr val="accent1"/>
                </a:solidFill>
              </a:rPr>
              <a:t>                                Command="{Binding </a:t>
            </a:r>
            <a:r>
              <a:rPr lang="en-US" dirty="0" err="1">
                <a:solidFill>
                  <a:schemeClr val="accent1"/>
                </a:solidFill>
              </a:rPr>
              <a:t>TapCommand</a:t>
            </a:r>
            <a:r>
              <a:rPr lang="en-US" dirty="0">
                <a:solidFill>
                  <a:schemeClr val="accent1"/>
                </a:solidFill>
              </a:rPr>
              <a:t>, Mode=</a:t>
            </a:r>
            <a:r>
              <a:rPr lang="en-US" dirty="0" err="1">
                <a:solidFill>
                  <a:schemeClr val="accent1"/>
                </a:solidFill>
              </a:rPr>
              <a:t>OneWay</a:t>
            </a:r>
            <a:r>
              <a:rPr lang="en-US" dirty="0">
                <a:solidFill>
                  <a:schemeClr val="accent1"/>
                </a:solidFill>
              </a:rPr>
              <a:t>}"</a:t>
            </a:r>
          </a:p>
          <a:p>
            <a:pPr>
              <a:lnSpc>
                <a:spcPct val="90000"/>
              </a:lnSpc>
              <a:spcAft>
                <a:spcPts val="600"/>
              </a:spcAft>
            </a:pPr>
            <a:r>
              <a:rPr lang="en-US" dirty="0">
                <a:solidFill>
                  <a:schemeClr val="accent1"/>
                </a:solidFill>
              </a:rPr>
              <a:t>                                </a:t>
            </a:r>
            <a:r>
              <a:rPr lang="en-US" dirty="0" err="1">
                <a:solidFill>
                  <a:schemeClr val="accent1"/>
                </a:solidFill>
              </a:rPr>
              <a:t>CommandParameter</a:t>
            </a:r>
            <a:r>
              <a:rPr lang="en-US" dirty="0">
                <a:solidFill>
                  <a:schemeClr val="accent1"/>
                </a:solidFill>
              </a:rPr>
              <a:t>="https://</a:t>
            </a:r>
            <a:r>
              <a:rPr lang="en-US" dirty="0" err="1">
                <a:solidFill>
                  <a:schemeClr val="accent1"/>
                </a:solidFill>
              </a:rPr>
              <a:t>www.xamarin.com</a:t>
            </a:r>
            <a:r>
              <a:rPr lang="en-US" dirty="0">
                <a:solidFill>
                  <a:schemeClr val="accent1"/>
                </a:solidFill>
              </a:rPr>
              <a:t>"/&gt;</a:t>
            </a:r>
          </a:p>
          <a:p>
            <a:pPr>
              <a:lnSpc>
                <a:spcPct val="90000"/>
              </a:lnSpc>
              <a:spcAft>
                <a:spcPts val="600"/>
              </a:spcAft>
            </a:pPr>
            <a:r>
              <a:rPr lang="en-US" dirty="0">
                <a:solidFill>
                  <a:schemeClr val="accent1"/>
                </a:solidFill>
              </a:rPr>
              <a:t>                    &lt;/</a:t>
            </a:r>
            <a:r>
              <a:rPr lang="en-US" dirty="0" err="1">
                <a:solidFill>
                  <a:schemeClr val="accent1"/>
                </a:solidFill>
              </a:rPr>
              <a:t>Span.GestureRecognizers</a:t>
            </a:r>
            <a:r>
              <a:rPr lang="en-US" dirty="0">
                <a:solidFill>
                  <a:schemeClr val="accent1"/>
                </a:solidFill>
              </a:rPr>
              <a:t>&gt;</a:t>
            </a:r>
          </a:p>
          <a:p>
            <a:pPr>
              <a:lnSpc>
                <a:spcPct val="90000"/>
              </a:lnSpc>
              <a:spcAft>
                <a:spcPts val="600"/>
              </a:spcAft>
            </a:pPr>
            <a:r>
              <a:rPr lang="en-US" dirty="0"/>
              <a:t>                &lt;/Span&gt;</a:t>
            </a:r>
          </a:p>
          <a:p>
            <a:pPr>
              <a:lnSpc>
                <a:spcPct val="90000"/>
              </a:lnSpc>
              <a:spcAft>
                <a:spcPts val="600"/>
              </a:spcAft>
            </a:pPr>
            <a:r>
              <a:rPr lang="en-US" dirty="0"/>
              <a:t>                &lt;Span Text=". Tap it to launch a browser."/&gt;</a:t>
            </a:r>
          </a:p>
          <a:p>
            <a:pPr>
              <a:lnSpc>
                <a:spcPct val="90000"/>
              </a:lnSpc>
              <a:spcAft>
                <a:spcPts val="600"/>
              </a:spcAft>
            </a:pPr>
            <a:r>
              <a:rPr lang="en-US" dirty="0"/>
              <a:t>            &lt;/</a:t>
            </a:r>
            <a:r>
              <a:rPr lang="en-US" dirty="0" err="1"/>
              <a:t>FormattedString</a:t>
            </a:r>
            <a:r>
              <a:rPr lang="en-US" dirty="0"/>
              <a:t>&gt;</a:t>
            </a:r>
          </a:p>
          <a:p>
            <a:pPr>
              <a:lnSpc>
                <a:spcPct val="90000"/>
              </a:lnSpc>
              <a:spcAft>
                <a:spcPts val="600"/>
              </a:spcAft>
            </a:pPr>
            <a:r>
              <a:rPr lang="en-US" dirty="0"/>
              <a:t>        &lt;/</a:t>
            </a:r>
            <a:r>
              <a:rPr lang="en-US" dirty="0" err="1"/>
              <a:t>Label.FormattedText</a:t>
            </a:r>
            <a:r>
              <a:rPr lang="en-US" dirty="0"/>
              <a:t>&gt;</a:t>
            </a:r>
          </a:p>
          <a:p>
            <a:pPr>
              <a:lnSpc>
                <a:spcPct val="90000"/>
              </a:lnSpc>
              <a:spcAft>
                <a:spcPts val="600"/>
              </a:spcAft>
            </a:pPr>
            <a:r>
              <a:rPr lang="en-US" dirty="0"/>
              <a:t>&lt;/Label&gt;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586273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0C87E3-A45E-4CB8-B7AD-AEB56CC2653E}"/>
              </a:ext>
            </a:extLst>
          </p:cNvPr>
          <p:cNvSpPr>
            <a:spLocks noGrp="1"/>
          </p:cNvSpPr>
          <p:nvPr>
            <p:ph type="body" sz="quarter" idx="10"/>
          </p:nvPr>
        </p:nvSpPr>
        <p:spPr>
          <a:xfrm>
            <a:off x="269239" y="1189177"/>
            <a:ext cx="11653523" cy="2899255"/>
          </a:xfrm>
        </p:spPr>
        <p:txBody>
          <a:bodyPr/>
          <a:lstStyle/>
          <a:p>
            <a:r>
              <a:rPr lang="en-US" sz="3600" dirty="0"/>
              <a:t>Xamarin Forms renders the WebView in iOS using the </a:t>
            </a:r>
            <a:r>
              <a:rPr lang="en-US" sz="3600" dirty="0" err="1"/>
              <a:t>UIWebView</a:t>
            </a:r>
            <a:r>
              <a:rPr lang="en-US" sz="3600" dirty="0"/>
              <a:t> control</a:t>
            </a:r>
          </a:p>
          <a:p>
            <a:r>
              <a:rPr lang="en-US" sz="3600" dirty="0"/>
              <a:t>It provides the best compatibility, but it’s a bit outdated</a:t>
            </a:r>
          </a:p>
          <a:p>
            <a:r>
              <a:rPr lang="en-US" sz="3600" dirty="0"/>
              <a:t>You can opt-in to use the new </a:t>
            </a:r>
            <a:r>
              <a:rPr lang="en-US" sz="3600" dirty="0" err="1"/>
              <a:t>WKWebView</a:t>
            </a:r>
            <a:r>
              <a:rPr lang="en-US" sz="3600" dirty="0"/>
              <a:t>, which runs in a separate process and provides better performance</a:t>
            </a:r>
            <a:endParaRPr lang="it-IT" sz="3600" dirty="0"/>
          </a:p>
        </p:txBody>
      </p:sp>
      <p:sp>
        <p:nvSpPr>
          <p:cNvPr id="3" name="Title 2">
            <a:extLst>
              <a:ext uri="{FF2B5EF4-FFF2-40B4-BE49-F238E27FC236}">
                <a16:creationId xmlns:a16="http://schemas.microsoft.com/office/drawing/2014/main" id="{98DEF78A-E002-4C1A-B22F-47A57F2D3C36}"/>
              </a:ext>
            </a:extLst>
          </p:cNvPr>
          <p:cNvSpPr>
            <a:spLocks noGrp="1"/>
          </p:cNvSpPr>
          <p:nvPr>
            <p:ph type="title"/>
          </p:nvPr>
        </p:nvSpPr>
        <p:spPr/>
        <p:txBody>
          <a:bodyPr/>
          <a:lstStyle/>
          <a:p>
            <a:r>
              <a:rPr lang="en-US" dirty="0"/>
              <a:t>New WebView in iOS</a:t>
            </a:r>
            <a:endParaRPr lang="it-IT" dirty="0"/>
          </a:p>
        </p:txBody>
      </p:sp>
      <p:sp>
        <p:nvSpPr>
          <p:cNvPr id="7" name="Rectangle 6">
            <a:extLst>
              <a:ext uri="{FF2B5EF4-FFF2-40B4-BE49-F238E27FC236}">
                <a16:creationId xmlns:a16="http://schemas.microsoft.com/office/drawing/2014/main" id="{C49EBF39-D7EA-4C87-9CDE-D138C027EF61}"/>
              </a:ext>
            </a:extLst>
          </p:cNvPr>
          <p:cNvSpPr/>
          <p:nvPr/>
        </p:nvSpPr>
        <p:spPr>
          <a:xfrm>
            <a:off x="478970" y="4815376"/>
            <a:ext cx="11270344" cy="400110"/>
          </a:xfrm>
          <a:prstGeom prst="rect">
            <a:avLst/>
          </a:prstGeom>
        </p:spPr>
        <p:txBody>
          <a:bodyPr wrap="square">
            <a:spAutoFit/>
          </a:bodyPr>
          <a:lstStyle/>
          <a:p>
            <a:r>
              <a:rPr lang="it-IT" sz="2000" dirty="0">
                <a:latin typeface="Consolas" panose="020B0609020204030204" pitchFamily="49" charset="0"/>
              </a:rPr>
              <a:t>[assembly: ExportRenderer(typeof(WebView), typeof(WKWebViewRenderer))]</a:t>
            </a:r>
          </a:p>
        </p:txBody>
      </p:sp>
    </p:spTree>
    <p:extLst>
      <p:ext uri="{BB962C8B-B14F-4D97-AF65-F5344CB8AC3E}">
        <p14:creationId xmlns:p14="http://schemas.microsoft.com/office/powerpoint/2010/main" val="23339636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35266" y="2680602"/>
            <a:ext cx="5753272" cy="121369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6" name="Rectangle 25"/>
          <p:cNvSpPr/>
          <p:nvPr/>
        </p:nvSpPr>
        <p:spPr bwMode="auto">
          <a:xfrm>
            <a:off x="3219366" y="2183857"/>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9" name="Rectangle 28"/>
          <p:cNvSpPr/>
          <p:nvPr/>
        </p:nvSpPr>
        <p:spPr bwMode="auto">
          <a:xfrm>
            <a:off x="5145249" y="2183857"/>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30" name="Rectangle 29"/>
          <p:cNvSpPr/>
          <p:nvPr/>
        </p:nvSpPr>
        <p:spPr bwMode="auto">
          <a:xfrm>
            <a:off x="7071131" y="2183857"/>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47" name="Oval 46"/>
          <p:cNvSpPr/>
          <p:nvPr/>
        </p:nvSpPr>
        <p:spPr bwMode="auto">
          <a:xfrm>
            <a:off x="3778215" y="1235452"/>
            <a:ext cx="783807" cy="783805"/>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endPar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endParaRPr>
          </a:p>
        </p:txBody>
      </p:sp>
      <p:sp>
        <p:nvSpPr>
          <p:cNvPr id="50" name="Oval 49"/>
          <p:cNvSpPr/>
          <p:nvPr/>
        </p:nvSpPr>
        <p:spPr bwMode="auto">
          <a:xfrm>
            <a:off x="5704099" y="1232515"/>
            <a:ext cx="783807" cy="783805"/>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endPar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endParaRPr>
          </a:p>
        </p:txBody>
      </p:sp>
      <p:sp>
        <p:nvSpPr>
          <p:cNvPr id="53" name="Oval 52"/>
          <p:cNvSpPr/>
          <p:nvPr/>
        </p:nvSpPr>
        <p:spPr bwMode="auto">
          <a:xfrm>
            <a:off x="7629982" y="1232515"/>
            <a:ext cx="783807" cy="783805"/>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endPar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endParaRPr>
          </a:p>
        </p:txBody>
      </p:sp>
      <p:sp>
        <p:nvSpPr>
          <p:cNvPr id="70" name="TextBox 69"/>
          <p:cNvSpPr txBox="1"/>
          <p:nvPr/>
        </p:nvSpPr>
        <p:spPr>
          <a:xfrm>
            <a:off x="3235266" y="2749676"/>
            <a:ext cx="5753272" cy="843574"/>
          </a:xfrm>
          <a:prstGeom prst="rect">
            <a:avLst/>
          </a:prstGeom>
          <a:noFill/>
        </p:spPr>
        <p:txBody>
          <a:bodyPr wrap="square" lIns="179235" tIns="143388" rIns="179235" bIns="143388" rtlCol="0">
            <a:spAutoFit/>
          </a:bodyPr>
          <a:lstStyle/>
          <a:p>
            <a:pPr marL="0" marR="0" lvl="0" indent="0" algn="ctr" defTabSz="913934"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sym typeface="Segoe UI"/>
              </a:rPr>
              <a:t>Shared C# Backend</a:t>
            </a:r>
          </a:p>
        </p:txBody>
      </p:sp>
      <p:pic>
        <p:nvPicPr>
          <p:cNvPr id="19" name="Picture 2" descr="http://www.freeiconspng.com/uploads/ios-7-logo-png-14.png"/>
          <p:cNvPicPr>
            <a:picLocks noChangeAspect="1" noChangeArrowheads="1"/>
          </p:cNvPicPr>
          <p:nvPr/>
        </p:nvPicPr>
        <p:blipFill>
          <a:blip r:embed="rId3" cstate="email">
            <a:lum bright="70000" contrast="-70000"/>
            <a:extLst>
              <a:ext uri="{28A0092B-C50C-407E-A947-70E740481C1C}">
                <a14:useLocalDpi xmlns:a14="http://schemas.microsoft.com/office/drawing/2010/main"/>
              </a:ext>
            </a:extLst>
          </a:blip>
          <a:srcRect/>
          <a:stretch>
            <a:fillRect/>
          </a:stretch>
        </p:blipFill>
        <p:spPr bwMode="auto">
          <a:xfrm>
            <a:off x="3963617" y="1476246"/>
            <a:ext cx="470777" cy="2963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4413" y="1361513"/>
            <a:ext cx="443181" cy="533066"/>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5616" y="1437630"/>
            <a:ext cx="432538" cy="432411"/>
          </a:xfrm>
          <a:prstGeom prst="rect">
            <a:avLst/>
          </a:prstGeom>
        </p:spPr>
      </p:pic>
      <p:sp>
        <p:nvSpPr>
          <p:cNvPr id="18" name="Rectangle 17">
            <a:extLst>
              <a:ext uri="{FF2B5EF4-FFF2-40B4-BE49-F238E27FC236}">
                <a16:creationId xmlns:a16="http://schemas.microsoft.com/office/drawing/2014/main" id="{9AFB5A3B-DB7F-48B7-B516-D78AD1AB1CBA}"/>
              </a:ext>
            </a:extLst>
          </p:cNvPr>
          <p:cNvSpPr/>
          <p:nvPr/>
        </p:nvSpPr>
        <p:spPr bwMode="auto">
          <a:xfrm>
            <a:off x="3219366" y="2661467"/>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FA9C55FB-F327-4EB3-8105-B38D43F1DB78}"/>
              </a:ext>
            </a:extLst>
          </p:cNvPr>
          <p:cNvSpPr/>
          <p:nvPr/>
        </p:nvSpPr>
        <p:spPr bwMode="auto">
          <a:xfrm>
            <a:off x="5145249" y="2661467"/>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D394889-7FE2-4961-89A7-363AEFD28B5D}"/>
              </a:ext>
            </a:extLst>
          </p:cNvPr>
          <p:cNvSpPr/>
          <p:nvPr/>
        </p:nvSpPr>
        <p:spPr bwMode="auto">
          <a:xfrm>
            <a:off x="7071131" y="2661467"/>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24" name="Rectangle 23">
            <a:extLst>
              <a:ext uri="{FF2B5EF4-FFF2-40B4-BE49-F238E27FC236}">
                <a16:creationId xmlns:a16="http://schemas.microsoft.com/office/drawing/2014/main" id="{CC2F18FD-3D50-497D-BC35-4D344FD27F9D}"/>
              </a:ext>
            </a:extLst>
          </p:cNvPr>
          <p:cNvSpPr/>
          <p:nvPr/>
        </p:nvSpPr>
        <p:spPr bwMode="auto">
          <a:xfrm>
            <a:off x="3219366" y="3143695"/>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5" name="Rectangle 24">
            <a:extLst>
              <a:ext uri="{FF2B5EF4-FFF2-40B4-BE49-F238E27FC236}">
                <a16:creationId xmlns:a16="http://schemas.microsoft.com/office/drawing/2014/main" id="{9DDBC2D6-B83C-4DA0-B64F-37EDDB4455ED}"/>
              </a:ext>
            </a:extLst>
          </p:cNvPr>
          <p:cNvSpPr/>
          <p:nvPr/>
        </p:nvSpPr>
        <p:spPr bwMode="auto">
          <a:xfrm>
            <a:off x="5145249" y="3143695"/>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A59ECBCE-1B8D-4FB8-B72E-0A38F4E38CC9}"/>
              </a:ext>
            </a:extLst>
          </p:cNvPr>
          <p:cNvSpPr/>
          <p:nvPr/>
        </p:nvSpPr>
        <p:spPr bwMode="auto">
          <a:xfrm>
            <a:off x="7071131" y="3143695"/>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608105A9-6C51-47CE-A831-0B246D3BCA8B}"/>
              </a:ext>
            </a:extLst>
          </p:cNvPr>
          <p:cNvSpPr/>
          <p:nvPr/>
        </p:nvSpPr>
        <p:spPr bwMode="auto">
          <a:xfrm>
            <a:off x="3219366" y="3614129"/>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31" name="Rectangle 30">
            <a:extLst>
              <a:ext uri="{FF2B5EF4-FFF2-40B4-BE49-F238E27FC236}">
                <a16:creationId xmlns:a16="http://schemas.microsoft.com/office/drawing/2014/main" id="{C4E5D202-E287-4034-B50C-AC32258B8445}"/>
              </a:ext>
            </a:extLst>
          </p:cNvPr>
          <p:cNvSpPr/>
          <p:nvPr/>
        </p:nvSpPr>
        <p:spPr bwMode="auto">
          <a:xfrm>
            <a:off x="5145249" y="3614129"/>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32" name="Rectangle 31">
            <a:extLst>
              <a:ext uri="{FF2B5EF4-FFF2-40B4-BE49-F238E27FC236}">
                <a16:creationId xmlns:a16="http://schemas.microsoft.com/office/drawing/2014/main" id="{8A1403FF-3006-4252-A8CD-89C93DAF0466}"/>
              </a:ext>
            </a:extLst>
          </p:cNvPr>
          <p:cNvSpPr/>
          <p:nvPr/>
        </p:nvSpPr>
        <p:spPr bwMode="auto">
          <a:xfrm>
            <a:off x="7071131" y="3614129"/>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38" name="TextBox 37">
            <a:extLst>
              <a:ext uri="{FF2B5EF4-FFF2-40B4-BE49-F238E27FC236}">
                <a16:creationId xmlns:a16="http://schemas.microsoft.com/office/drawing/2014/main" id="{757B3493-FA75-420E-AAD1-8DC4F8B656E7}"/>
              </a:ext>
            </a:extLst>
          </p:cNvPr>
          <p:cNvSpPr txBox="1"/>
          <p:nvPr/>
        </p:nvSpPr>
        <p:spPr>
          <a:xfrm>
            <a:off x="3534563" y="2731695"/>
            <a:ext cx="1328890"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39" name="TextBox 38">
            <a:extLst>
              <a:ext uri="{FF2B5EF4-FFF2-40B4-BE49-F238E27FC236}">
                <a16:creationId xmlns:a16="http://schemas.microsoft.com/office/drawing/2014/main" id="{739B1279-1E3C-4682-9340-56DEDDF383B1}"/>
              </a:ext>
            </a:extLst>
          </p:cNvPr>
          <p:cNvSpPr txBox="1"/>
          <p:nvPr/>
        </p:nvSpPr>
        <p:spPr>
          <a:xfrm>
            <a:off x="5431560" y="2734255"/>
            <a:ext cx="1328890"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40" name="TextBox 39">
            <a:extLst>
              <a:ext uri="{FF2B5EF4-FFF2-40B4-BE49-F238E27FC236}">
                <a16:creationId xmlns:a16="http://schemas.microsoft.com/office/drawing/2014/main" id="{49887075-572C-4D14-8981-0C1548881CF5}"/>
              </a:ext>
            </a:extLst>
          </p:cNvPr>
          <p:cNvSpPr txBox="1"/>
          <p:nvPr/>
        </p:nvSpPr>
        <p:spPr>
          <a:xfrm>
            <a:off x="7357440" y="2731694"/>
            <a:ext cx="1328890"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41" name="TextBox 40">
            <a:extLst>
              <a:ext uri="{FF2B5EF4-FFF2-40B4-BE49-F238E27FC236}">
                <a16:creationId xmlns:a16="http://schemas.microsoft.com/office/drawing/2014/main" id="{AE9605ED-942C-429D-AFAD-F641887A53E4}"/>
              </a:ext>
            </a:extLst>
          </p:cNvPr>
          <p:cNvSpPr txBox="1"/>
          <p:nvPr/>
        </p:nvSpPr>
        <p:spPr>
          <a:xfrm>
            <a:off x="3697362" y="3205463"/>
            <a:ext cx="10032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42" name="TextBox 41">
            <a:extLst>
              <a:ext uri="{FF2B5EF4-FFF2-40B4-BE49-F238E27FC236}">
                <a16:creationId xmlns:a16="http://schemas.microsoft.com/office/drawing/2014/main" id="{C7C1E582-FA1D-4034-B09D-E7F5AB7592DB}"/>
              </a:ext>
            </a:extLst>
          </p:cNvPr>
          <p:cNvSpPr txBox="1"/>
          <p:nvPr/>
        </p:nvSpPr>
        <p:spPr>
          <a:xfrm>
            <a:off x="5594357" y="3208023"/>
            <a:ext cx="10032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43" name="TextBox 42">
            <a:extLst>
              <a:ext uri="{FF2B5EF4-FFF2-40B4-BE49-F238E27FC236}">
                <a16:creationId xmlns:a16="http://schemas.microsoft.com/office/drawing/2014/main" id="{5DA81440-74B8-477E-AF14-D5462AFF5EAE}"/>
              </a:ext>
            </a:extLst>
          </p:cNvPr>
          <p:cNvSpPr txBox="1"/>
          <p:nvPr/>
        </p:nvSpPr>
        <p:spPr>
          <a:xfrm>
            <a:off x="7520240" y="3205462"/>
            <a:ext cx="10032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48" name="TextBox 47">
            <a:extLst>
              <a:ext uri="{FF2B5EF4-FFF2-40B4-BE49-F238E27FC236}">
                <a16:creationId xmlns:a16="http://schemas.microsoft.com/office/drawing/2014/main" id="{91B4C745-F93F-4EF3-BA4B-A2FD2DEC8825}"/>
              </a:ext>
            </a:extLst>
          </p:cNvPr>
          <p:cNvSpPr txBox="1"/>
          <p:nvPr/>
        </p:nvSpPr>
        <p:spPr>
          <a:xfrm>
            <a:off x="3730512" y="3651036"/>
            <a:ext cx="9369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light"/>
                <a:ea typeface="+mn-ea"/>
                <a:cs typeface="+mn-cs"/>
                <a:sym typeface="Segoe UI"/>
              </a:rPr>
              <a:t>Keystore</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
        <p:nvSpPr>
          <p:cNvPr id="49" name="TextBox 48">
            <a:extLst>
              <a:ext uri="{FF2B5EF4-FFF2-40B4-BE49-F238E27FC236}">
                <a16:creationId xmlns:a16="http://schemas.microsoft.com/office/drawing/2014/main" id="{AB4DA78F-28EF-44B5-8038-9A71628080F9}"/>
              </a:ext>
            </a:extLst>
          </p:cNvPr>
          <p:cNvSpPr txBox="1"/>
          <p:nvPr/>
        </p:nvSpPr>
        <p:spPr>
          <a:xfrm>
            <a:off x="5627506" y="3653596"/>
            <a:ext cx="9369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light"/>
                <a:ea typeface="+mn-ea"/>
                <a:cs typeface="+mn-cs"/>
                <a:sym typeface="Segoe UI"/>
              </a:rPr>
              <a:t>Keystore</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
        <p:nvSpPr>
          <p:cNvPr id="51" name="TextBox 50">
            <a:extLst>
              <a:ext uri="{FF2B5EF4-FFF2-40B4-BE49-F238E27FC236}">
                <a16:creationId xmlns:a16="http://schemas.microsoft.com/office/drawing/2014/main" id="{89FCB5E1-E5D6-4DCE-BFF4-722FFB053C4C}"/>
              </a:ext>
            </a:extLst>
          </p:cNvPr>
          <p:cNvSpPr txBox="1"/>
          <p:nvPr/>
        </p:nvSpPr>
        <p:spPr>
          <a:xfrm>
            <a:off x="7553389" y="3651035"/>
            <a:ext cx="9369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light"/>
                <a:ea typeface="+mn-ea"/>
                <a:cs typeface="+mn-cs"/>
                <a:sym typeface="Segoe UI"/>
              </a:rPr>
              <a:t>Keystore</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Tree>
    <p:extLst>
      <p:ext uri="{BB962C8B-B14F-4D97-AF65-F5344CB8AC3E}">
        <p14:creationId xmlns:p14="http://schemas.microsoft.com/office/powerpoint/2010/main" val="3864083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51289E-6 3.65411E-6 L -0.00128 0.20585 " pathEditMode="relative" rAng="0" ptsTypes="AA">
                                      <p:cBhvr>
                                        <p:cTn id="6" dur="2000" fill="hold"/>
                                        <p:tgtEl>
                                          <p:spTgt spid="69"/>
                                        </p:tgtEl>
                                        <p:attrNameLst>
                                          <p:attrName>ppt_x</p:attrName>
                                          <p:attrName>ppt_y</p:attrName>
                                        </p:attrNameLst>
                                      </p:cBhvr>
                                      <p:rCtr x="-64" y="10281"/>
                                    </p:animMotion>
                                  </p:childTnLst>
                                </p:cTn>
                              </p:par>
                              <p:par>
                                <p:cTn id="7" presetID="42" presetClass="path" presetSubtype="0" accel="50000" decel="50000" fill="hold" grpId="0" nodeType="withEffect">
                                  <p:stCondLst>
                                    <p:cond delay="0"/>
                                  </p:stCondLst>
                                  <p:childTnLst>
                                    <p:animMotion origin="layout" path="M 3.51289E-6 -1.95642E-6 L -0.00128 0.20018 " pathEditMode="relative" rAng="0" ptsTypes="AA">
                                      <p:cBhvr>
                                        <p:cTn id="8" dur="2000" fill="hold"/>
                                        <p:tgtEl>
                                          <p:spTgt spid="70"/>
                                        </p:tgtEl>
                                        <p:attrNameLst>
                                          <p:attrName>ppt_x</p:attrName>
                                          <p:attrName>ppt_y</p:attrName>
                                        </p:attrNameLst>
                                      </p:cBhvr>
                                      <p:rCtr x="-64" y="10009"/>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18" grpId="0" animBg="1"/>
      <p:bldP spid="22" grpId="0" animBg="1"/>
      <p:bldP spid="23" grpId="0" animBg="1"/>
      <p:bldP spid="24" grpId="0" animBg="1"/>
      <p:bldP spid="25" grpId="0" animBg="1"/>
      <p:bldP spid="27" grpId="0" animBg="1"/>
      <p:bldP spid="28" grpId="0" animBg="1"/>
      <p:bldP spid="31" grpId="0" animBg="1"/>
      <p:bldP spid="32" grpId="0" animBg="1"/>
      <p:bldP spid="38" grpId="0"/>
      <p:bldP spid="39" grpId="0"/>
      <p:bldP spid="40" grpId="0"/>
      <p:bldP spid="41" grpId="0"/>
      <p:bldP spid="42" grpId="0"/>
      <p:bldP spid="43" grpId="0"/>
      <p:bldP spid="48" grpId="0"/>
      <p:bldP spid="49" grpId="0"/>
      <p:bldP spid="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548" y="1714895"/>
            <a:ext cx="7120909" cy="3428215"/>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solidFill>
                    <a:srgbClr val="00BBF1"/>
                  </a:solidFill>
                  <a:effectLst/>
                  <a:uLnTx/>
                  <a:uFillTx/>
                  <a:latin typeface="Calibri" panose="020F0502020204030204"/>
                  <a:ea typeface="Segoe UI" pitchFamily="34" charset="0"/>
                  <a:cs typeface="Segoe UI" pitchFamily="34" charset="0"/>
                  <a:sym typeface="Segoe UI"/>
                </a:rPr>
                <a:t> </a:t>
              </a:r>
            </a:p>
          </p:txBody>
        </p:sp>
        <p:sp>
          <p:nvSpPr>
            <p:cNvPr id="49" name="TextBox 48"/>
            <p:cNvSpPr txBox="1"/>
            <p:nvPr/>
          </p:nvSpPr>
          <p:spPr>
            <a:xfrm>
              <a:off x="5089101" y="3114392"/>
              <a:ext cx="2010441" cy="43167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Calibri" panose="020F0502020204030204"/>
                  <a:ea typeface="+mn-ea"/>
                  <a:cs typeface="+mn-cs"/>
                  <a:sym typeface="Segoe UI"/>
                </a:rPr>
                <a:t>SharedPreferences</a:t>
              </a:r>
              <a:endPar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sym typeface="Segoe UI"/>
              </a:endParaRPr>
            </a:p>
          </p:txBody>
        </p:sp>
        <p:sp>
          <p:nvSpPr>
            <p:cNvPr id="51" name="TextBox 50"/>
            <p:cNvSpPr txBox="1"/>
            <p:nvPr/>
          </p:nvSpPr>
          <p:spPr>
            <a:xfrm>
              <a:off x="3062426" y="1623127"/>
              <a:ext cx="6073333" cy="66842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a:ln>
                    <a:noFill/>
                  </a:ln>
                  <a:solidFill>
                    <a:prstClr val="white"/>
                  </a:solidFill>
                  <a:effectLst/>
                  <a:uLnTx/>
                  <a:uFillTx/>
                  <a:latin typeface="Calibri Light" panose="020F0302020204030204"/>
                  <a:ea typeface="+mn-ea"/>
                  <a:cs typeface="+mn-cs"/>
                  <a:sym typeface="Segoe UI"/>
                </a:rPr>
                <a:t>Preferences.Get</a:t>
              </a:r>
              <a:r>
                <a:rPr kumimoji="0" lang="en-US" sz="3200" b="1" i="0" u="none" strike="noStrike" kern="0" cap="none" spc="0" normalizeH="0" baseline="0" noProof="0" dirty="0">
                  <a:ln>
                    <a:noFill/>
                  </a:ln>
                  <a:solidFill>
                    <a:prstClr val="white"/>
                  </a:solidFill>
                  <a:effectLst/>
                  <a:uLnTx/>
                  <a:uFillTx/>
                  <a:latin typeface="Calibri Light" panose="020F0302020204030204"/>
                  <a:ea typeface="+mn-ea"/>
                  <a:cs typeface="+mn-cs"/>
                  <a:sym typeface="Segoe UI"/>
                </a:rPr>
                <a:t>(“</a:t>
              </a:r>
              <a:r>
                <a:rPr kumimoji="0" lang="en-US" sz="3200" b="1" i="0" u="none" strike="noStrike" kern="0" cap="none" spc="0" normalizeH="0" baseline="0" noProof="0" dirty="0" err="1">
                  <a:ln>
                    <a:noFill/>
                  </a:ln>
                  <a:solidFill>
                    <a:prstClr val="white"/>
                  </a:solidFill>
                  <a:effectLst/>
                  <a:uLnTx/>
                  <a:uFillTx/>
                  <a:latin typeface="Calibri Light" panose="020F0302020204030204"/>
                  <a:ea typeface="+mn-ea"/>
                  <a:cs typeface="+mn-cs"/>
                  <a:sym typeface="Segoe UI"/>
                </a:rPr>
                <a:t>my_key</a:t>
              </a:r>
              <a:r>
                <a:rPr kumimoji="0" lang="en-US" sz="3200" b="1" i="0" u="none" strike="noStrike" kern="0" cap="none" spc="0" normalizeH="0" baseline="0" noProof="0" dirty="0">
                  <a:ln>
                    <a:noFill/>
                  </a:ln>
                  <a:solidFill>
                    <a:prstClr val="white"/>
                  </a:solidFill>
                  <a:effectLst/>
                  <a:uLnTx/>
                  <a:uFillTx/>
                  <a:latin typeface="Calibri Light" panose="020F0302020204030204"/>
                  <a:ea typeface="+mn-ea"/>
                  <a:cs typeface="+mn-cs"/>
                  <a:sym typeface="Segoe UI"/>
                </a:rPr>
                <a:t>”, 0);</a:t>
              </a:r>
            </a:p>
          </p:txBody>
        </p:sp>
        <p:sp>
          <p:nvSpPr>
            <p:cNvPr id="54" name="Oval 53"/>
            <p:cNvSpPr/>
            <p:nvPr/>
          </p:nvSpPr>
          <p:spPr bwMode="auto">
            <a:xfrm>
              <a:off x="3697708" y="3749787"/>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endPar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sp>
          <p:nvSpPr>
            <p:cNvPr id="61" name="Oval 60"/>
            <p:cNvSpPr/>
            <p:nvPr/>
          </p:nvSpPr>
          <p:spPr bwMode="auto">
            <a:xfrm>
              <a:off x="5733924" y="3749787"/>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endPar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sp>
          <p:nvSpPr>
            <p:cNvPr id="63" name="Oval 62"/>
            <p:cNvSpPr/>
            <p:nvPr/>
          </p:nvSpPr>
          <p:spPr bwMode="auto">
            <a:xfrm>
              <a:off x="7757253" y="3749787"/>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endPar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marL="0" marR="0" lvl="0" indent="0" algn="ctr" defTabSz="93236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70ACBB"/>
                </a:solidFill>
                <a:effectLst/>
                <a:uLnTx/>
                <a:uFillTx/>
                <a:latin typeface="Calibri" panose="020F0502020204030204"/>
                <a:ea typeface="Segoe UI" pitchFamily="34" charset="0"/>
                <a:cs typeface="Segoe UI" pitchFamily="34" charset="0"/>
                <a:sym typeface="Segoe UI"/>
              </a:endParaRPr>
            </a:p>
          </p:txBody>
        </p:sp>
        <p:sp>
          <p:nvSpPr>
            <p:cNvPr id="69" name="TextBox 68"/>
            <p:cNvSpPr txBox="1"/>
            <p:nvPr/>
          </p:nvSpPr>
          <p:spPr>
            <a:xfrm>
              <a:off x="3052885" y="3120812"/>
              <a:ext cx="2010441" cy="43167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Calibri" panose="020F0502020204030204"/>
                  <a:ea typeface="+mn-ea"/>
                  <a:cs typeface="+mn-cs"/>
                  <a:sym typeface="Segoe UI"/>
                </a:rPr>
                <a:t>NSUserDefaults</a:t>
              </a:r>
              <a:endPar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sym typeface="Segoe UI"/>
              </a:endParaRPr>
            </a:p>
          </p:txBody>
        </p:sp>
        <p:sp>
          <p:nvSpPr>
            <p:cNvPr id="70" name="TextBox 69"/>
            <p:cNvSpPr txBox="1"/>
            <p:nvPr/>
          </p:nvSpPr>
          <p:spPr>
            <a:xfrm>
              <a:off x="7099542" y="3115428"/>
              <a:ext cx="2036217" cy="43167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Calibri" panose="020F0502020204030204"/>
                  <a:ea typeface="+mn-ea"/>
                  <a:cs typeface="+mn-cs"/>
                  <a:sym typeface="Segoe UI"/>
                </a:rPr>
                <a:t>ApplicationData</a:t>
              </a:r>
              <a:endPar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sym typeface="Segoe UI"/>
              </a:endParaRP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marL="0" marR="0" lvl="0" indent="0" algn="ctr" defTabSz="93236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70ACBB"/>
                </a:solidFill>
                <a:effectLst/>
                <a:uLnTx/>
                <a:uFillTx/>
                <a:latin typeface="Calibri" panose="020F0502020204030204"/>
                <a:ea typeface="Segoe UI" pitchFamily="34" charset="0"/>
                <a:cs typeface="Segoe UI" pitchFamily="34" charset="0"/>
                <a:sym typeface="Segoe UI"/>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marL="0" marR="0" lvl="0" indent="0" algn="ctr" defTabSz="93236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70ACBB"/>
                </a:solidFill>
                <a:effectLst/>
                <a:uLnTx/>
                <a:uFillTx/>
                <a:latin typeface="Calibri" panose="020F0502020204030204"/>
                <a:ea typeface="Segoe UI" pitchFamily="34" charset="0"/>
                <a:cs typeface="Segoe UI" pitchFamily="34" charset="0"/>
                <a:sym typeface="Segoe UI"/>
              </a:endParaRPr>
            </a:p>
          </p:txBody>
        </p:sp>
      </p:grpSp>
      <p:pic>
        <p:nvPicPr>
          <p:cNvPr id="23" name="Picture 2" descr="http://www.freeiconspng.com/uploads/ios-7-logo-png-14.png"/>
          <p:cNvPicPr>
            <a:picLocks noChangeAspect="1" noChangeArrowheads="1"/>
          </p:cNvPicPr>
          <p:nvPr/>
        </p:nvPicPr>
        <p:blipFill>
          <a:blip r:embed="rId3" cstate="email">
            <a:lum bright="70000" contrast="-70000"/>
            <a:extLst>
              <a:ext uri="{28A0092B-C50C-407E-A947-70E740481C1C}">
                <a14:useLocalDpi xmlns:a14="http://schemas.microsoft.com/office/drawing/2010/main"/>
              </a:ext>
            </a:extLst>
          </a:blip>
          <a:srcRect/>
          <a:stretch>
            <a:fillRect/>
          </a:stretch>
        </p:blipFill>
        <p:spPr bwMode="auto">
          <a:xfrm>
            <a:off x="3464177" y="4586266"/>
            <a:ext cx="470844" cy="2963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2416" y="4446975"/>
            <a:ext cx="443243" cy="533142"/>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5040" y="4525166"/>
            <a:ext cx="432599" cy="432472"/>
          </a:xfrm>
          <a:prstGeom prst="rect">
            <a:avLst/>
          </a:prstGeom>
        </p:spPr>
      </p:pic>
    </p:spTree>
    <p:extLst>
      <p:ext uri="{BB962C8B-B14F-4D97-AF65-F5344CB8AC3E}">
        <p14:creationId xmlns:p14="http://schemas.microsoft.com/office/powerpoint/2010/main" val="3087016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075" y="515620"/>
            <a:ext cx="8065851" cy="553920"/>
          </a:xfrm>
        </p:spPr>
        <p:txBody>
          <a:bodyPr/>
          <a:lstStyle/>
          <a:p>
            <a:pPr algn="ctr"/>
            <a:r>
              <a:rPr lang="en-US" sz="7843" dirty="0">
                <a:solidFill>
                  <a:schemeClr val="bg1"/>
                </a:solidFill>
              </a:rPr>
              <a:t>Xamarin.Essentials</a:t>
            </a:r>
          </a:p>
        </p:txBody>
      </p:sp>
      <p:sp>
        <p:nvSpPr>
          <p:cNvPr id="81" name="Title 1"/>
          <p:cNvSpPr txBox="1">
            <a:spLocks/>
          </p:cNvSpPr>
          <p:nvPr/>
        </p:nvSpPr>
        <p:spPr>
          <a:xfrm>
            <a:off x="6483490" y="6372777"/>
            <a:ext cx="5708511" cy="514825"/>
          </a:xfrm>
          <a:prstGeom prst="rect">
            <a:avLst/>
          </a:prstGeom>
        </p:spPr>
        <p:txBody>
          <a:bodyPr vert="horz" wrap="square" lIns="146263" tIns="91414" rIns="146263" bIns="91414"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99"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dirty="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dirty="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dirty="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1760" y="1833107"/>
            <a:ext cx="4428480" cy="4428480"/>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5835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5"/>
            <a:ext cx="192500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60944"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4"/>
            <a:ext cx="181118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3" y="3736762"/>
            <a:ext cx="2822682"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4832" y="1900712"/>
            <a:ext cx="234582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09"/>
            <a:ext cx="223765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5" y="4381258"/>
            <a:ext cx="12822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8"/>
            <a:ext cx="1622097"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3"/>
            <a:ext cx="153951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19570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09" y="5473202"/>
            <a:ext cx="206709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4"/>
            <a:ext cx="105296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4"/>
            <a:ext cx="1793874"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5" y="6020949"/>
            <a:ext cx="178393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5" y="2733191"/>
            <a:ext cx="1734307"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6" y="3073215"/>
            <a:ext cx="22969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035" y="3533077"/>
            <a:ext cx="202438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6" y="5206254"/>
            <a:ext cx="1904995"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0" y="1833108"/>
            <a:ext cx="89266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4739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2" y="6147904"/>
            <a:ext cx="1543485"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err="1"/>
              <a:t>Xamarin.Essentials</a:t>
            </a:r>
            <a:br>
              <a:rPr lang="en-US" dirty="0"/>
            </a:br>
            <a:r>
              <a:rPr lang="en-US" sz="2400" dirty="0"/>
              <a:t>Demo</a:t>
            </a:r>
          </a:p>
        </p:txBody>
      </p:sp>
    </p:spTree>
    <p:extLst>
      <p:ext uri="{BB962C8B-B14F-4D97-AF65-F5344CB8AC3E}">
        <p14:creationId xmlns:p14="http://schemas.microsoft.com/office/powerpoint/2010/main" val="28590711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095F8-A37A-4A11-9BCE-E5B1689A8CBC}"/>
              </a:ext>
            </a:extLst>
          </p:cNvPr>
          <p:cNvSpPr>
            <a:spLocks noGrp="1"/>
          </p:cNvSpPr>
          <p:nvPr>
            <p:ph type="title"/>
          </p:nvPr>
        </p:nvSpPr>
        <p:spPr/>
        <p:txBody>
          <a:bodyPr/>
          <a:lstStyle/>
          <a:p>
            <a:r>
              <a:rPr lang="en-US"/>
              <a:t>What’s next?</a:t>
            </a:r>
            <a:endParaRPr lang="en-US" dirty="0"/>
          </a:p>
        </p:txBody>
      </p:sp>
    </p:spTree>
    <p:extLst>
      <p:ext uri="{BB962C8B-B14F-4D97-AF65-F5344CB8AC3E}">
        <p14:creationId xmlns:p14="http://schemas.microsoft.com/office/powerpoint/2010/main" val="305131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269239" y="1189177"/>
            <a:ext cx="11653523" cy="5373779"/>
          </a:xfrm>
        </p:spPr>
        <p:txBody>
          <a:bodyPr/>
          <a:lstStyle/>
          <a:p>
            <a:r>
              <a:rPr lang="en-US" dirty="0" err="1"/>
              <a:t>ListView</a:t>
            </a:r>
            <a:r>
              <a:rPr lang="en-US" dirty="0"/>
              <a:t> but better</a:t>
            </a:r>
          </a:p>
          <a:p>
            <a:r>
              <a:rPr lang="en-US" dirty="0" err="1"/>
              <a:t>RecyclerView</a:t>
            </a:r>
            <a:r>
              <a:rPr lang="en-US" dirty="0"/>
              <a:t> on Android</a:t>
            </a:r>
          </a:p>
          <a:p>
            <a:r>
              <a:rPr lang="en-US" dirty="0"/>
              <a:t>You provide the layout</a:t>
            </a:r>
          </a:p>
          <a:p>
            <a:pPr lvl="1"/>
            <a:r>
              <a:rPr lang="en-US" dirty="0"/>
              <a:t>Grid</a:t>
            </a:r>
          </a:p>
          <a:p>
            <a:pPr lvl="1"/>
            <a:r>
              <a:rPr lang="en-US" dirty="0"/>
              <a:t>Horizontal</a:t>
            </a:r>
          </a:p>
          <a:p>
            <a:pPr lvl="1"/>
            <a:r>
              <a:rPr lang="en-US" dirty="0"/>
              <a:t>Vertical</a:t>
            </a:r>
          </a:p>
          <a:p>
            <a:pPr lvl="1"/>
            <a:r>
              <a:rPr lang="en-US" dirty="0" err="1"/>
              <a:t>FlexLayout</a:t>
            </a:r>
            <a:r>
              <a:rPr lang="en-US" dirty="0"/>
              <a:t> (?)</a:t>
            </a:r>
          </a:p>
          <a:p>
            <a:r>
              <a:rPr lang="en-US" dirty="0"/>
              <a:t>Context Menus</a:t>
            </a:r>
          </a:p>
          <a:p>
            <a:r>
              <a:rPr lang="en-US" dirty="0"/>
              <a:t>Gestures</a:t>
            </a:r>
          </a:p>
          <a:p>
            <a:pPr lvl="1"/>
            <a:endParaRPr lang="en-US" dirty="0"/>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t>CollectionView</a:t>
            </a:r>
            <a:endParaRPr lang="en-US" dirty="0"/>
          </a:p>
        </p:txBody>
      </p:sp>
      <p:sp>
        <p:nvSpPr>
          <p:cNvPr id="4" name="Oval 3">
            <a:extLst>
              <a:ext uri="{FF2B5EF4-FFF2-40B4-BE49-F238E27FC236}">
                <a16:creationId xmlns:a16="http://schemas.microsoft.com/office/drawing/2014/main" id="{86E075EF-3BE8-9D48-9108-B07D95FDDF1F}"/>
              </a:ext>
            </a:extLst>
          </p:cNvPr>
          <p:cNvSpPr/>
          <p:nvPr/>
        </p:nvSpPr>
        <p:spPr bwMode="auto">
          <a:xfrm>
            <a:off x="11342826" y="289957"/>
            <a:ext cx="654638" cy="6546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Perf</a:t>
            </a:r>
          </a:p>
        </p:txBody>
      </p:sp>
    </p:spTree>
    <p:extLst>
      <p:ext uri="{BB962C8B-B14F-4D97-AF65-F5344CB8AC3E}">
        <p14:creationId xmlns:p14="http://schemas.microsoft.com/office/powerpoint/2010/main" val="160288450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 – </a:t>
            </a:r>
            <a:r>
              <a:rPr lang="en-US" err="1"/>
              <a:t>CollectionView</a:t>
            </a:r>
            <a:endParaRPr lang="en-US"/>
          </a:p>
        </p:txBody>
      </p:sp>
      <p:sp>
        <p:nvSpPr>
          <p:cNvPr id="4" name="Text Placeholder 1">
            <a:extLst>
              <a:ext uri="{FF2B5EF4-FFF2-40B4-BE49-F238E27FC236}">
                <a16:creationId xmlns:a16="http://schemas.microsoft.com/office/drawing/2014/main" id="{E8FA0A64-A3E1-4A77-8313-EC65A416AC86}"/>
              </a:ext>
            </a:extLst>
          </p:cNvPr>
          <p:cNvSpPr txBox="1">
            <a:spLocks/>
          </p:cNvSpPr>
          <p:nvPr/>
        </p:nvSpPr>
        <p:spPr>
          <a:xfrm>
            <a:off x="269241" y="1489096"/>
            <a:ext cx="11361351" cy="2760796"/>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529">
              <a:cs typeface="Segoe UI Light"/>
            </a:endParaRPr>
          </a:p>
          <a:p>
            <a:pPr marL="0" indent="0">
              <a:buNone/>
            </a:pPr>
            <a:endParaRPr lang="en-US" sz="3529">
              <a:cs typeface="Segoe UI Light"/>
            </a:endParaRPr>
          </a:p>
          <a:p>
            <a:pPr marL="0" indent="0">
              <a:buNone/>
            </a:pPr>
            <a:endParaRPr lang="en-US" sz="3529">
              <a:cs typeface="Segoe UI Light"/>
            </a:endParaRPr>
          </a:p>
          <a:p>
            <a:pPr marL="0" indent="0">
              <a:buNone/>
            </a:pPr>
            <a:endParaRPr lang="en-US" sz="1765" i="1"/>
          </a:p>
          <a:p>
            <a:pPr marL="0" indent="0">
              <a:buNone/>
            </a:pPr>
            <a:endParaRPr lang="en-US" sz="3529">
              <a:cs typeface="Segoe UI Light"/>
            </a:endParaRPr>
          </a:p>
        </p:txBody>
      </p:sp>
      <p:pic>
        <p:nvPicPr>
          <p:cNvPr id="5" name="collectionview-vertical">
            <a:hlinkClick r:id="" action="ppaction://media"/>
            <a:extLst>
              <a:ext uri="{FF2B5EF4-FFF2-40B4-BE49-F238E27FC236}">
                <a16:creationId xmlns:a16="http://schemas.microsoft.com/office/drawing/2014/main" id="{5D4DDABF-F3DC-A844-A208-8A786A4C54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42487" y="1029688"/>
            <a:ext cx="7107026" cy="5668824"/>
          </a:xfrm>
          <a:prstGeom prst="rect">
            <a:avLst/>
          </a:prstGeom>
        </p:spPr>
      </p:pic>
    </p:spTree>
    <p:extLst>
      <p:ext uri="{BB962C8B-B14F-4D97-AF65-F5344CB8AC3E}">
        <p14:creationId xmlns:p14="http://schemas.microsoft.com/office/powerpoint/2010/main" val="399956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4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83" y="3324524"/>
            <a:ext cx="11275239" cy="12799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74" y="3328430"/>
            <a:ext cx="11275239" cy="127997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632" y="3328430"/>
            <a:ext cx="11275239" cy="127997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140" y="3326922"/>
            <a:ext cx="11275239" cy="1279979"/>
          </a:xfrm>
          <a:prstGeom prst="rect">
            <a:avLst/>
          </a:prstGeom>
        </p:spPr>
      </p:pic>
      <p:grpSp>
        <p:nvGrpSpPr>
          <p:cNvPr id="31" name="Group 30"/>
          <p:cNvGrpSpPr/>
          <p:nvPr/>
        </p:nvGrpSpPr>
        <p:grpSpPr>
          <a:xfrm>
            <a:off x="338442" y="1899355"/>
            <a:ext cx="1664441" cy="1664441"/>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99890" y="1899355"/>
            <a:ext cx="1666652" cy="1664441"/>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75"/>
            </a:xfrm>
            <a:prstGeom prst="rect">
              <a:avLst/>
            </a:prstGeom>
            <a:no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654931" y="1899355"/>
            <a:ext cx="1675271" cy="1664441"/>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75"/>
            </a:xfrm>
            <a:prstGeom prst="rect">
              <a:avLst/>
            </a:prstGeom>
            <a:no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329420" y="1899355"/>
            <a:ext cx="1664441" cy="1664441"/>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93079" y="1899355"/>
            <a:ext cx="1664441" cy="1664441"/>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620055" y="1899355"/>
            <a:ext cx="1701124" cy="1664441"/>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75"/>
            </a:xfrm>
            <a:prstGeom prst="rect">
              <a:avLst/>
            </a:prstGeom>
            <a:no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320398" y="1899355"/>
            <a:ext cx="1664441" cy="1664441"/>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339551" y="4261636"/>
            <a:ext cx="1663972" cy="1663972"/>
          </a:xfrm>
          <a:prstGeom prst="rect">
            <a:avLst/>
          </a:prstGeom>
          <a:solidFill>
            <a:srgbClr val="7030A0"/>
          </a:solidFill>
        </p:spPr>
        <p:txBody>
          <a:bodyPr wrap="square" lIns="0" tIns="0" rIns="0" bIns="0" rtlCol="0" anchor="ctr" anchorCtr="0">
            <a:no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5329" b="0" i="0" u="none" strike="noStrike" kern="1200" cap="none" spc="0" normalizeH="0" baseline="0" noProof="0" dirty="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829" y="134144"/>
            <a:ext cx="11525010" cy="1097050"/>
          </a:xfrm>
          <a:prstGeom prst="rect">
            <a:avLst/>
          </a:prstGeom>
        </p:spPr>
        <p:txBody>
          <a:bodyPr lIns="146074" tIns="9130" rIns="146074" bIns="913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2927" rtl="0" eaLnBrk="1" fontAlgn="auto" latinLnBrk="0" hangingPunct="1">
              <a:lnSpc>
                <a:spcPct val="90000"/>
              </a:lnSpc>
              <a:spcBef>
                <a:spcPts val="0"/>
              </a:spcBef>
              <a:spcAft>
                <a:spcPts val="0"/>
              </a:spcAft>
              <a:buClrTx/>
              <a:buSzTx/>
              <a:buFontTx/>
              <a:buNone/>
              <a:tabLst/>
              <a:defRPr/>
            </a:pPr>
            <a:r>
              <a:rPr kumimoji="0" lang="en-US" sz="5332"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2"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367636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6458F-0976-E841-A196-81F75C7A53A0}"/>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E9EE761-0753-C941-8543-394C729D5087}"/>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7CCFFD90-24DB-BF4C-B3C5-16CBE9338EF1}"/>
              </a:ext>
            </a:extLst>
          </p:cNvPr>
          <p:cNvSpPr txBox="1"/>
          <p:nvPr/>
        </p:nvSpPr>
        <p:spPr>
          <a:xfrm>
            <a:off x="334276" y="1929353"/>
            <a:ext cx="11231280" cy="198823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CollectionView</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x:Name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="Spaces" Margin="0,5,0,0”/&gt;</a:t>
            </a:r>
          </a:p>
          <a:p>
            <a:pPr>
              <a:lnSpc>
                <a:spcPct val="90000"/>
              </a:lnSpc>
              <a:spcAft>
                <a:spcPts val="600"/>
              </a:spcAft>
            </a:pPr>
            <a:endPar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a:p>
            <a:pPr>
              <a:lnSpc>
                <a:spcPct val="900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Spaces.ItemsLayout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 new </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GridItemsLayout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(2, </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ItemsLayoutOrientation.Vertical</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t>
            </a:r>
          </a:p>
          <a:p>
            <a:pPr>
              <a:lnSpc>
                <a:spcPct val="900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Spaces.ItemTemplate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 new </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DataTemplate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=&gt; new </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SpaceCard</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t>
            </a:r>
          </a:p>
          <a:p>
            <a:pPr>
              <a:lnSpc>
                <a:spcPct val="900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Spaces.ItemsSource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 items;</a:t>
            </a:r>
          </a:p>
        </p:txBody>
      </p:sp>
    </p:spTree>
    <p:extLst>
      <p:ext uri="{BB962C8B-B14F-4D97-AF65-F5344CB8AC3E}">
        <p14:creationId xmlns:p14="http://schemas.microsoft.com/office/powerpoint/2010/main" val="77672716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 – </a:t>
            </a:r>
            <a:r>
              <a:rPr lang="en-US" err="1"/>
              <a:t>CarouselView</a:t>
            </a:r>
            <a:endParaRPr lang="en-US"/>
          </a:p>
        </p:txBody>
      </p:sp>
      <p:sp>
        <p:nvSpPr>
          <p:cNvPr id="4" name="Text Placeholder 1">
            <a:extLst>
              <a:ext uri="{FF2B5EF4-FFF2-40B4-BE49-F238E27FC236}">
                <a16:creationId xmlns:a16="http://schemas.microsoft.com/office/drawing/2014/main" id="{E8FA0A64-A3E1-4A77-8313-EC65A416AC86}"/>
              </a:ext>
            </a:extLst>
          </p:cNvPr>
          <p:cNvSpPr txBox="1">
            <a:spLocks/>
          </p:cNvSpPr>
          <p:nvPr/>
        </p:nvSpPr>
        <p:spPr>
          <a:xfrm>
            <a:off x="269241" y="1489096"/>
            <a:ext cx="11361351" cy="2760796"/>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529">
              <a:cs typeface="Segoe UI Light"/>
            </a:endParaRPr>
          </a:p>
          <a:p>
            <a:pPr marL="0" indent="0">
              <a:buNone/>
            </a:pPr>
            <a:endParaRPr lang="en-US" sz="3529">
              <a:cs typeface="Segoe UI Light"/>
            </a:endParaRPr>
          </a:p>
          <a:p>
            <a:pPr marL="0" indent="0">
              <a:buNone/>
            </a:pPr>
            <a:endParaRPr lang="en-US" sz="3529">
              <a:cs typeface="Segoe UI Light"/>
            </a:endParaRPr>
          </a:p>
          <a:p>
            <a:pPr marL="0" indent="0">
              <a:buNone/>
            </a:pPr>
            <a:endParaRPr lang="en-US" sz="1765" i="1"/>
          </a:p>
          <a:p>
            <a:pPr marL="0" indent="0">
              <a:buNone/>
            </a:pPr>
            <a:endParaRPr lang="en-US" sz="3529">
              <a:cs typeface="Segoe UI Light"/>
            </a:endParaRPr>
          </a:p>
        </p:txBody>
      </p:sp>
      <p:pic>
        <p:nvPicPr>
          <p:cNvPr id="2" name="carousel-pretty">
            <a:hlinkClick r:id="" action="ppaction://media"/>
            <a:extLst>
              <a:ext uri="{FF2B5EF4-FFF2-40B4-BE49-F238E27FC236}">
                <a16:creationId xmlns:a16="http://schemas.microsoft.com/office/drawing/2014/main" id="{7F4C84D5-7754-F546-87CD-823E1998C0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52421" y="1189176"/>
            <a:ext cx="2994989" cy="5456918"/>
          </a:xfrm>
          <a:prstGeom prst="rect">
            <a:avLst/>
          </a:prstGeom>
        </p:spPr>
      </p:pic>
    </p:spTree>
    <p:extLst>
      <p:ext uri="{BB962C8B-B14F-4D97-AF65-F5344CB8AC3E}">
        <p14:creationId xmlns:p14="http://schemas.microsoft.com/office/powerpoint/2010/main" val="3119276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Xamarin.Forms</a:t>
            </a:r>
            <a:r>
              <a:rPr lang="en-US" dirty="0"/>
              <a:t> Shell</a:t>
            </a:r>
          </a:p>
        </p:txBody>
      </p:sp>
      <p:sp>
        <p:nvSpPr>
          <p:cNvPr id="4" name="Text Placeholder 1">
            <a:extLst>
              <a:ext uri="{FF2B5EF4-FFF2-40B4-BE49-F238E27FC236}">
                <a16:creationId xmlns:a16="http://schemas.microsoft.com/office/drawing/2014/main" id="{E8FA0A64-A3E1-4A77-8313-EC65A416AC86}"/>
              </a:ext>
            </a:extLst>
          </p:cNvPr>
          <p:cNvSpPr txBox="1">
            <a:spLocks/>
          </p:cNvSpPr>
          <p:nvPr/>
        </p:nvSpPr>
        <p:spPr>
          <a:xfrm>
            <a:off x="269241" y="1489096"/>
            <a:ext cx="11361351" cy="2760796"/>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529">
              <a:cs typeface="Segoe UI Light"/>
            </a:endParaRPr>
          </a:p>
          <a:p>
            <a:pPr marL="0" indent="0">
              <a:buNone/>
            </a:pPr>
            <a:endParaRPr lang="en-US" sz="3529">
              <a:cs typeface="Segoe UI Light"/>
            </a:endParaRPr>
          </a:p>
          <a:p>
            <a:pPr marL="0" indent="0">
              <a:buNone/>
            </a:pPr>
            <a:endParaRPr lang="en-US" sz="3529">
              <a:cs typeface="Segoe UI Light"/>
            </a:endParaRPr>
          </a:p>
          <a:p>
            <a:pPr marL="0" indent="0">
              <a:buNone/>
            </a:pPr>
            <a:endParaRPr lang="en-US" sz="1765" i="1"/>
          </a:p>
          <a:p>
            <a:pPr marL="0" indent="0">
              <a:buNone/>
            </a:pPr>
            <a:endParaRPr lang="en-US" sz="3529">
              <a:cs typeface="Segoe UI Light"/>
            </a:endParaRPr>
          </a:p>
        </p:txBody>
      </p:sp>
      <p:pic>
        <p:nvPicPr>
          <p:cNvPr id="5" name="XamarinFormsShellTour">
            <a:hlinkClick r:id="" action="ppaction://media"/>
            <a:extLst>
              <a:ext uri="{FF2B5EF4-FFF2-40B4-BE49-F238E27FC236}">
                <a16:creationId xmlns:a16="http://schemas.microsoft.com/office/drawing/2014/main" id="{084C921D-6035-4342-980D-3A5EE61A5B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240" y="1189176"/>
            <a:ext cx="2821873" cy="5474756"/>
          </a:xfrm>
          <a:prstGeom prst="rect">
            <a:avLst/>
          </a:prstGeom>
        </p:spPr>
      </p:pic>
      <p:sp>
        <p:nvSpPr>
          <p:cNvPr id="6" name="Content Placeholder 2">
            <a:extLst>
              <a:ext uri="{FF2B5EF4-FFF2-40B4-BE49-F238E27FC236}">
                <a16:creationId xmlns:a16="http://schemas.microsoft.com/office/drawing/2014/main" id="{96E9A919-77AF-3847-BF7D-8104CE9A2289}"/>
              </a:ext>
            </a:extLst>
          </p:cNvPr>
          <p:cNvSpPr txBox="1">
            <a:spLocks/>
          </p:cNvSpPr>
          <p:nvPr/>
        </p:nvSpPr>
        <p:spPr>
          <a:xfrm>
            <a:off x="3643744" y="1189176"/>
            <a:ext cx="8548256" cy="5280897"/>
          </a:xfrm>
          <a:prstGeom prst="rect">
            <a:avLst/>
          </a:prstGeom>
        </p:spPr>
        <p:txBody>
          <a:bodyPr numCol="2">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solidFill>
                  <a:schemeClr val="tx1"/>
                </a:solidFill>
                <a:latin typeface="Segoe UI Light" panose="020B0502040204020203" pitchFamily="34" charset="0"/>
                <a:cs typeface="Segoe UI Light" panose="020B0502040204020203" pitchFamily="34" charset="0"/>
              </a:rPr>
              <a:t>Performant by default</a:t>
            </a:r>
          </a:p>
          <a:p>
            <a:r>
              <a:rPr lang="en-US" sz="2400" dirty="0">
                <a:solidFill>
                  <a:schemeClr val="tx1"/>
                </a:solidFill>
                <a:latin typeface="Segoe UI Light" panose="020B0502040204020203" pitchFamily="34" charset="0"/>
                <a:cs typeface="Segoe UI Light" panose="020B0502040204020203" pitchFamily="34" charset="0"/>
              </a:rPr>
              <a:t>Same design on iOS and Android via </a:t>
            </a:r>
            <a:r>
              <a:rPr lang="en-US" sz="2400" dirty="0" err="1">
                <a:solidFill>
                  <a:schemeClr val="tx1"/>
                </a:solidFill>
                <a:latin typeface="Segoe UI Light" panose="020B0502040204020203" pitchFamily="34" charset="0"/>
                <a:cs typeface="Segoe UI Light" panose="020B0502040204020203" pitchFamily="34" charset="0"/>
              </a:rPr>
              <a:t>MaterialShell</a:t>
            </a:r>
            <a:endParaRPr lang="en-US" sz="2400" dirty="0">
              <a:solidFill>
                <a:schemeClr val="tx1"/>
              </a:solidFill>
              <a:latin typeface="Segoe UI Light" panose="020B0502040204020203" pitchFamily="34" charset="0"/>
              <a:cs typeface="Segoe UI Light" panose="020B0502040204020203" pitchFamily="34" charset="0"/>
            </a:endParaRPr>
          </a:p>
          <a:p>
            <a:r>
              <a:rPr lang="en-US" sz="2400" dirty="0">
                <a:solidFill>
                  <a:schemeClr val="tx1"/>
                </a:solidFill>
                <a:latin typeface="Segoe UI Light" panose="020B0502040204020203" pitchFamily="34" charset="0"/>
                <a:cs typeface="Segoe UI Light" panose="020B0502040204020203" pitchFamily="34" charset="0"/>
              </a:rPr>
              <a:t>Platform design via Shell</a:t>
            </a:r>
          </a:p>
          <a:p>
            <a:r>
              <a:rPr lang="en-US" sz="2400" dirty="0">
                <a:solidFill>
                  <a:schemeClr val="tx1"/>
                </a:solidFill>
                <a:latin typeface="Segoe UI Light" panose="020B0502040204020203" pitchFamily="34" charset="0"/>
                <a:cs typeface="Segoe UI Light" panose="020B0502040204020203" pitchFamily="34" charset="0"/>
              </a:rPr>
              <a:t>Easily describe your entire app in one file</a:t>
            </a:r>
          </a:p>
          <a:p>
            <a:r>
              <a:rPr lang="en-US" sz="2400" dirty="0">
                <a:solidFill>
                  <a:schemeClr val="tx1"/>
                </a:solidFill>
                <a:latin typeface="Segoe UI Light" panose="020B0502040204020203" pitchFamily="34" charset="0"/>
                <a:cs typeface="Segoe UI Light" panose="020B0502040204020203" pitchFamily="34" charset="0"/>
              </a:rPr>
              <a:t>Flyout and Tabbed navigation</a:t>
            </a:r>
          </a:p>
          <a:p>
            <a:r>
              <a:rPr lang="en-US" sz="2400" dirty="0">
                <a:solidFill>
                  <a:schemeClr val="tx1"/>
                </a:solidFill>
                <a:latin typeface="Segoe UI Light" panose="020B0502040204020203" pitchFamily="34" charset="0"/>
                <a:cs typeface="Segoe UI Light" panose="020B0502040204020203" pitchFamily="34" charset="0"/>
              </a:rPr>
              <a:t>URL routed navigation, deep linking</a:t>
            </a:r>
          </a:p>
          <a:p>
            <a:r>
              <a:rPr lang="en-US" sz="2400" dirty="0">
                <a:solidFill>
                  <a:schemeClr val="tx1"/>
                </a:solidFill>
                <a:latin typeface="Segoe UI Light" panose="020B0502040204020203" pitchFamily="34" charset="0"/>
                <a:cs typeface="Segoe UI Light" panose="020B0502040204020203" pitchFamily="34" charset="0"/>
              </a:rPr>
              <a:t>Back navigation handling</a:t>
            </a:r>
          </a:p>
          <a:p>
            <a:r>
              <a:rPr lang="en-US" sz="2400" dirty="0">
                <a:solidFill>
                  <a:schemeClr val="tx1"/>
                </a:solidFill>
                <a:latin typeface="Segoe UI Light" panose="020B0502040204020203" pitchFamily="34" charset="0"/>
                <a:cs typeface="Segoe UI Light" panose="020B0502040204020203" pitchFamily="34" charset="0"/>
              </a:rPr>
              <a:t>Integrated Search handler</a:t>
            </a:r>
          </a:p>
          <a:p>
            <a:r>
              <a:rPr lang="en-US" sz="2400" dirty="0" err="1">
                <a:solidFill>
                  <a:schemeClr val="tx1"/>
                </a:solidFill>
                <a:latin typeface="Segoe UI Light" panose="020B0502040204020203" pitchFamily="34" charset="0"/>
                <a:cs typeface="Segoe UI Light" panose="020B0502040204020203" pitchFamily="34" charset="0"/>
              </a:rPr>
              <a:t>Snackbar</a:t>
            </a:r>
            <a:endParaRPr lang="en-US" sz="2400" dirty="0">
              <a:solidFill>
                <a:schemeClr val="tx1"/>
              </a:solidFill>
              <a:latin typeface="Segoe UI Light" panose="020B0502040204020203" pitchFamily="34" charset="0"/>
              <a:cs typeface="Segoe UI Light" panose="020B0502040204020203" pitchFamily="34" charset="0"/>
            </a:endParaRPr>
          </a:p>
          <a:p>
            <a:r>
              <a:rPr lang="en-US" sz="2400" dirty="0">
                <a:solidFill>
                  <a:schemeClr val="tx1"/>
                </a:solidFill>
                <a:latin typeface="Segoe UI Light" panose="020B0502040204020203" pitchFamily="34" charset="0"/>
                <a:cs typeface="Segoe UI Light" panose="020B0502040204020203" pitchFamily="34" charset="0"/>
              </a:rPr>
              <a:t>Bottom Sheet</a:t>
            </a:r>
          </a:p>
          <a:p>
            <a:r>
              <a:rPr lang="en-US" sz="2400" dirty="0">
                <a:solidFill>
                  <a:schemeClr val="tx1"/>
                </a:solidFill>
                <a:latin typeface="Segoe UI Light" panose="020B0502040204020203" pitchFamily="34" charset="0"/>
                <a:cs typeface="Segoe UI Light" panose="020B0502040204020203" pitchFamily="34" charset="0"/>
              </a:rPr>
              <a:t>Floating Action Button</a:t>
            </a:r>
          </a:p>
          <a:p>
            <a:r>
              <a:rPr lang="en-US" sz="2400" dirty="0">
                <a:solidFill>
                  <a:schemeClr val="tx1"/>
                </a:solidFill>
                <a:latin typeface="Segoe UI Light" panose="020B0502040204020203" pitchFamily="34" charset="0"/>
                <a:cs typeface="Segoe UI Light" panose="020B0502040204020203" pitchFamily="34" charset="0"/>
              </a:rPr>
              <a:t>Left Bar Button</a:t>
            </a:r>
          </a:p>
          <a:p>
            <a:r>
              <a:rPr lang="en-US" sz="2400" dirty="0">
                <a:solidFill>
                  <a:schemeClr val="tx1"/>
                </a:solidFill>
                <a:latin typeface="Segoe UI Light" panose="020B0502040204020203" pitchFamily="34" charset="0"/>
                <a:cs typeface="Segoe UI Light" panose="020B0502040204020203" pitchFamily="34" charset="0"/>
              </a:rPr>
              <a:t>Screen segues</a:t>
            </a:r>
          </a:p>
          <a:p>
            <a:r>
              <a:rPr lang="en-US" sz="2400" dirty="0">
                <a:solidFill>
                  <a:schemeClr val="tx1"/>
                </a:solidFill>
                <a:latin typeface="Segoe UI Light" panose="020B0502040204020203" pitchFamily="34" charset="0"/>
                <a:cs typeface="Segoe UI Light" panose="020B0502040204020203" pitchFamily="34" charset="0"/>
              </a:rPr>
              <a:t>Screen transitions</a:t>
            </a:r>
          </a:p>
          <a:p>
            <a:r>
              <a:rPr lang="en-US" sz="2400" dirty="0">
                <a:solidFill>
                  <a:schemeClr val="tx1"/>
                </a:solidFill>
                <a:latin typeface="Segoe UI Light" panose="020B0502040204020203" pitchFamily="34" charset="0"/>
                <a:cs typeface="Segoe UI Light" panose="020B0502040204020203" pitchFamily="34" charset="0"/>
              </a:rPr>
              <a:t>Plus everything you can already do today in </a:t>
            </a:r>
            <a:r>
              <a:rPr lang="en-US" sz="2400" dirty="0" err="1">
                <a:solidFill>
                  <a:schemeClr val="tx1"/>
                </a:solidFill>
                <a:latin typeface="Segoe UI Light" panose="020B0502040204020203" pitchFamily="34" charset="0"/>
                <a:cs typeface="Segoe UI Light" panose="020B0502040204020203" pitchFamily="34" charset="0"/>
              </a:rPr>
              <a:t>Xamarin.Forms</a:t>
            </a:r>
            <a:endParaRPr lang="en-US" sz="2400" dirty="0">
              <a:solidFill>
                <a:schemeClr val="tx1"/>
              </a:solidFill>
              <a:latin typeface="Segoe UI Light" panose="020B0502040204020203" pitchFamily="34" charset="0"/>
              <a:cs typeface="Segoe UI Light" panose="020B0502040204020203" pitchFamily="34" charset="0"/>
            </a:endParaRPr>
          </a:p>
        </p:txBody>
      </p:sp>
      <p:sp>
        <p:nvSpPr>
          <p:cNvPr id="7" name="Oval 6">
            <a:extLst>
              <a:ext uri="{FF2B5EF4-FFF2-40B4-BE49-F238E27FC236}">
                <a16:creationId xmlns:a16="http://schemas.microsoft.com/office/drawing/2014/main" id="{7CB3EF10-5757-6640-AE47-5F2EB40FB016}"/>
              </a:ext>
            </a:extLst>
          </p:cNvPr>
          <p:cNvSpPr/>
          <p:nvPr/>
        </p:nvSpPr>
        <p:spPr bwMode="auto">
          <a:xfrm>
            <a:off x="11342826" y="289957"/>
            <a:ext cx="654638" cy="6546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Perf</a:t>
            </a:r>
          </a:p>
        </p:txBody>
      </p:sp>
    </p:spTree>
    <p:extLst>
      <p:ext uri="{BB962C8B-B14F-4D97-AF65-F5344CB8AC3E}">
        <p14:creationId xmlns:p14="http://schemas.microsoft.com/office/powerpoint/2010/main" val="367310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164" y="336963"/>
            <a:ext cx="13191436" cy="6646931"/>
          </a:xfrm>
        </p:spPr>
        <p:txBody>
          <a:bodyPr>
            <a:noAutofit/>
          </a:bodyPr>
          <a:lstStyle/>
          <a:p>
            <a:pPr marL="0" indent="0">
              <a:buNone/>
            </a:pPr>
            <a:r>
              <a:rPr lang="en-US" sz="1400" dirty="0"/>
              <a:t>&lt;?xml versio</a:t>
            </a:r>
            <a:r>
              <a:rPr lang="en-US" sz="1400" dirty="0">
                <a:latin typeface="Consolas" panose="020B0609020204030204" pitchFamily="49" charset="0"/>
              </a:rPr>
              <a:t>n="1.0" encoding="UTF-8"?&gt;</a:t>
            </a:r>
          </a:p>
          <a:p>
            <a:pPr marL="0" indent="0">
              <a:buNone/>
            </a:pPr>
            <a:r>
              <a:rPr lang="en-US" sz="1400" dirty="0">
                <a:latin typeface="Consolas" panose="020B0609020204030204" pitchFamily="49" charset="0"/>
              </a:rPr>
              <a:t>&lt;Shell </a:t>
            </a:r>
            <a:r>
              <a:rPr lang="en-US" sz="1400" dirty="0" err="1">
                <a:latin typeface="Consolas" panose="020B0609020204030204" pitchFamily="49" charset="0"/>
              </a:rPr>
              <a:t>xmlns</a:t>
            </a:r>
            <a:r>
              <a:rPr lang="en-US" sz="1400" dirty="0">
                <a:latin typeface="Consolas" panose="020B0609020204030204" pitchFamily="49" charset="0"/>
              </a:rPr>
              <a:t>=…&gt;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Shell.Resources</a:t>
            </a:r>
            <a:r>
              <a:rPr lang="en-US" sz="1400" dirty="0">
                <a:latin typeface="Consolas" panose="020B0609020204030204" pitchFamily="49" charset="0"/>
              </a:rPr>
              <a:t>&gt;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ResourceDictionary</a:t>
            </a:r>
            <a:r>
              <a:rPr lang="en-US" sz="1400" dirty="0">
                <a:latin typeface="Consolas" panose="020B0609020204030204" pitchFamily="49" charset="0"/>
              </a:rPr>
              <a:t> Source="Styles/</a:t>
            </a:r>
            <a:r>
              <a:rPr lang="en-US" sz="1400" dirty="0" err="1">
                <a:latin typeface="Consolas" panose="020B0609020204030204" pitchFamily="49" charset="0"/>
              </a:rPr>
              <a:t>Global.xaml</a:t>
            </a:r>
            <a:r>
              <a:rPr lang="en-US" sz="1400" dirty="0">
                <a:latin typeface="Consolas" panose="020B0609020204030204" pitchFamily="49" charset="0"/>
              </a:rPr>
              <a:t>"/&gt;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Shell.Resources</a:t>
            </a:r>
            <a:r>
              <a:rPr lang="en-US" sz="1400" dirty="0">
                <a:latin typeface="Consolas" panose="020B0609020204030204" pitchFamily="49" charset="0"/>
              </a:rPr>
              <a:t>&gt;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ShellItem</a:t>
            </a:r>
            <a:r>
              <a:rPr lang="en-US" sz="1400" dirty="0">
                <a:latin typeface="Consolas" panose="020B0609020204030204" pitchFamily="49" charset="0"/>
              </a:rPr>
              <a:t> Route="main" Title="Home"&gt;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ShellSection</a:t>
            </a:r>
            <a:r>
              <a:rPr lang="en-US" sz="1400" dirty="0">
                <a:latin typeface="Consolas" panose="020B0609020204030204" pitchFamily="49" charset="0"/>
              </a:rPr>
              <a:t> Route="home" Title=“Home”&gt;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ShellContent</a:t>
            </a:r>
            <a:r>
              <a:rPr lang="en-US" sz="1400" dirty="0">
                <a:latin typeface="Consolas" panose="020B0609020204030204" pitchFamily="49" charset="0"/>
              </a:rPr>
              <a:t> </a:t>
            </a:r>
            <a:r>
              <a:rPr lang="en-US" sz="1400" dirty="0" err="1">
                <a:latin typeface="Consolas" panose="020B0609020204030204" pitchFamily="49" charset="0"/>
              </a:rPr>
              <a:t>ContentTemplate</a:t>
            </a:r>
            <a:r>
              <a:rPr lang="en-US" sz="1400" dirty="0">
                <a:latin typeface="Consolas" panose="020B0609020204030204" pitchFamily="49" charset="0"/>
              </a:rPr>
              <a:t>="{</a:t>
            </a:r>
            <a:r>
              <a:rPr lang="en-US" sz="1400" dirty="0" err="1">
                <a:latin typeface="Consolas" panose="020B0609020204030204" pitchFamily="49" charset="0"/>
              </a:rPr>
              <a:t>DataTemplate</a:t>
            </a:r>
            <a:r>
              <a:rPr lang="en-US" sz="1400" dirty="0">
                <a:latin typeface="Consolas" panose="020B0609020204030204" pitchFamily="49" charset="0"/>
              </a:rPr>
              <a:t> </a:t>
            </a:r>
            <a:r>
              <a:rPr lang="en-US" sz="1400" dirty="0" err="1">
                <a:latin typeface="Consolas" panose="020B0609020204030204" pitchFamily="49" charset="0"/>
              </a:rPr>
              <a:t>local:MainPage</a:t>
            </a:r>
            <a:r>
              <a:rPr lang="en-US" sz="1400" dirty="0">
                <a:latin typeface="Consolas" panose="020B0609020204030204" pitchFamily="49" charset="0"/>
              </a:rPr>
              <a:t>}" /&gt;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ShellSection</a:t>
            </a:r>
            <a:r>
              <a:rPr lang="en-US" sz="1400" dirty="0">
                <a:latin typeface="Consolas" panose="020B0609020204030204" pitchFamily="49" charset="0"/>
              </a:rPr>
              <a:t>&gt;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ShellSection</a:t>
            </a:r>
            <a:r>
              <a:rPr lang="en-US" sz="1400" dirty="0">
                <a:latin typeface="Consolas" panose="020B0609020204030204" pitchFamily="49" charset="0"/>
              </a:rPr>
              <a:t> Route="activity" Title="Activity"&gt;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ShellContent</a:t>
            </a:r>
            <a:r>
              <a:rPr lang="en-US" sz="1400" dirty="0">
                <a:latin typeface="Consolas" panose="020B0609020204030204" pitchFamily="49" charset="0"/>
              </a:rPr>
              <a:t> Route="shared" Title="Shared" </a:t>
            </a:r>
            <a:r>
              <a:rPr lang="en-US" sz="1400" dirty="0" err="1">
                <a:latin typeface="Consolas" panose="020B0609020204030204" pitchFamily="49" charset="0"/>
              </a:rPr>
              <a:t>ContentTemplate</a:t>
            </a:r>
            <a:r>
              <a:rPr lang="en-US" sz="1400" dirty="0">
                <a:latin typeface="Consolas" panose="020B0609020204030204" pitchFamily="49" charset="0"/>
              </a:rPr>
              <a:t>="{</a:t>
            </a:r>
            <a:r>
              <a:rPr lang="en-US" sz="1400" dirty="0" err="1">
                <a:latin typeface="Consolas" panose="020B0609020204030204" pitchFamily="49" charset="0"/>
              </a:rPr>
              <a:t>DataTemplate</a:t>
            </a:r>
            <a:r>
              <a:rPr lang="en-US" sz="1400" dirty="0">
                <a:latin typeface="Consolas" panose="020B0609020204030204" pitchFamily="49" charset="0"/>
              </a:rPr>
              <a:t> </a:t>
            </a:r>
            <a:r>
              <a:rPr lang="en-US" sz="1400" dirty="0" err="1">
                <a:latin typeface="Consolas" panose="020B0609020204030204" pitchFamily="49" charset="0"/>
              </a:rPr>
              <a:t>local:ActivityPage</a:t>
            </a:r>
            <a:r>
              <a:rPr lang="en-US" sz="1400" dirty="0">
                <a:latin typeface="Consolas" panose="020B0609020204030204" pitchFamily="49" charset="0"/>
              </a:rPr>
              <a:t>}" /&gt;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ShellContent</a:t>
            </a:r>
            <a:r>
              <a:rPr lang="en-US" sz="1400" dirty="0">
                <a:latin typeface="Consolas" panose="020B0609020204030204" pitchFamily="49" charset="0"/>
              </a:rPr>
              <a:t> Route="notifications" Title="Notifications" </a:t>
            </a:r>
            <a:r>
              <a:rPr lang="en-US" sz="1400" dirty="0" err="1">
                <a:latin typeface="Consolas" panose="020B0609020204030204" pitchFamily="49" charset="0"/>
              </a:rPr>
              <a:t>ContentTemplate</a:t>
            </a:r>
            <a:r>
              <a:rPr lang="en-US" sz="1400" dirty="0">
                <a:latin typeface="Consolas" panose="020B0609020204030204" pitchFamily="49" charset="0"/>
              </a:rPr>
              <a:t>="{</a:t>
            </a:r>
            <a:r>
              <a:rPr lang="en-US" sz="1400" dirty="0" err="1">
                <a:latin typeface="Consolas" panose="020B0609020204030204" pitchFamily="49" charset="0"/>
              </a:rPr>
              <a:t>DataTemplate</a:t>
            </a:r>
            <a:r>
              <a:rPr lang="en-US" sz="1400" dirty="0">
                <a:latin typeface="Consolas" panose="020B0609020204030204" pitchFamily="49" charset="0"/>
              </a:rPr>
              <a:t> </a:t>
            </a:r>
            <a:r>
              <a:rPr lang="en-US" sz="1400" dirty="0" err="1">
                <a:latin typeface="Consolas" panose="020B0609020204030204" pitchFamily="49" charset="0"/>
              </a:rPr>
              <a:t>local:NotificationsPage</a:t>
            </a:r>
            <a:r>
              <a:rPr lang="en-US" sz="1400" dirty="0">
                <a:latin typeface="Consolas" panose="020B0609020204030204" pitchFamily="49" charset="0"/>
              </a:rPr>
              <a:t>}" /&gt;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ShellSection</a:t>
            </a:r>
            <a:r>
              <a:rPr lang="en-US" sz="1400" dirty="0">
                <a:latin typeface="Consolas" panose="020B0609020204030204" pitchFamily="49" charset="0"/>
              </a:rPr>
              <a:t>&gt;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ShellSection</a:t>
            </a:r>
            <a:r>
              <a:rPr lang="en-US" sz="1400" dirty="0">
                <a:latin typeface="Consolas" panose="020B0609020204030204" pitchFamily="49" charset="0"/>
              </a:rPr>
              <a:t> Route="updates" Title="Updates"&gt;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ShellContent</a:t>
            </a:r>
            <a:r>
              <a:rPr lang="en-US" sz="1400" dirty="0">
                <a:latin typeface="Consolas" panose="020B0609020204030204" pitchFamily="49" charset="0"/>
              </a:rPr>
              <a:t> </a:t>
            </a:r>
            <a:r>
              <a:rPr lang="en-US" sz="1400" dirty="0" err="1">
                <a:latin typeface="Consolas" panose="020B0609020204030204" pitchFamily="49" charset="0"/>
              </a:rPr>
              <a:t>ContentTemplate</a:t>
            </a:r>
            <a:r>
              <a:rPr lang="en-US" sz="1400" dirty="0">
                <a:latin typeface="Consolas" panose="020B0609020204030204" pitchFamily="49" charset="0"/>
              </a:rPr>
              <a:t>="{</a:t>
            </a:r>
            <a:r>
              <a:rPr lang="en-US" sz="1400" dirty="0" err="1">
                <a:latin typeface="Consolas" panose="020B0609020204030204" pitchFamily="49" charset="0"/>
              </a:rPr>
              <a:t>DataTemplate</a:t>
            </a:r>
            <a:r>
              <a:rPr lang="en-US" sz="1400" dirty="0">
                <a:latin typeface="Consolas" panose="020B0609020204030204" pitchFamily="49" charset="0"/>
              </a:rPr>
              <a:t> </a:t>
            </a:r>
            <a:r>
              <a:rPr lang="en-US" sz="1400" dirty="0" err="1">
                <a:latin typeface="Consolas" panose="020B0609020204030204" pitchFamily="49" charset="0"/>
              </a:rPr>
              <a:t>local:UpdatesPage</a:t>
            </a:r>
            <a:r>
              <a:rPr lang="en-US" sz="1400" dirty="0">
                <a:latin typeface="Consolas" panose="020B0609020204030204" pitchFamily="49" charset="0"/>
              </a:rPr>
              <a:t>}" /&gt;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ShellSection</a:t>
            </a:r>
            <a:r>
              <a:rPr lang="en-US" sz="1400" dirty="0">
                <a:latin typeface="Consolas" panose="020B0609020204030204" pitchFamily="49" charset="0"/>
              </a:rPr>
              <a:t>&gt;</a:t>
            </a:r>
          </a:p>
          <a:p>
            <a:pPr marL="0" indent="0">
              <a:buNone/>
            </a:pPr>
            <a:r>
              <a:rPr lang="en-US" sz="1400" dirty="0">
                <a:latin typeface="Consolas" panose="020B0609020204030204" pitchFamily="49" charset="0"/>
              </a:rPr>
              <a:t>    &lt;/</a:t>
            </a:r>
            <a:r>
              <a:rPr lang="en-US" sz="1400" dirty="0" err="1">
                <a:latin typeface="Consolas" panose="020B0609020204030204" pitchFamily="49" charset="0"/>
              </a:rPr>
              <a:t>ShellItem</a:t>
            </a:r>
            <a:r>
              <a:rPr lang="en-US" sz="1400" dirty="0">
                <a:latin typeface="Consolas" panose="020B0609020204030204" pitchFamily="49" charset="0"/>
              </a:rPr>
              <a:t>&gt;</a:t>
            </a:r>
          </a:p>
          <a:p>
            <a:pPr marL="0" indent="0">
              <a:buNone/>
            </a:pPr>
            <a:r>
              <a:rPr lang="en-US" sz="1400" dirty="0">
                <a:latin typeface="Consolas" panose="020B0609020204030204" pitchFamily="49" charset="0"/>
              </a:rPr>
              <a:t>&lt;/Shell&gt;</a:t>
            </a:r>
          </a:p>
          <a:p>
            <a:pPr marL="0" indent="0">
              <a:buNone/>
            </a:pPr>
            <a:endParaRPr lang="en-US"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97795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6268F-FEF8-784D-91D3-7764893CA3B7}"/>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6BD167D-1F98-2040-97F3-5BE59A10D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129391"/>
            <a:ext cx="12928600" cy="13974781"/>
          </a:xfrm>
          <a:prstGeom prst="rect">
            <a:avLst/>
          </a:prstGeom>
        </p:spPr>
      </p:pic>
    </p:spTree>
    <p:extLst>
      <p:ext uri="{BB962C8B-B14F-4D97-AF65-F5344CB8AC3E}">
        <p14:creationId xmlns:p14="http://schemas.microsoft.com/office/powerpoint/2010/main" val="1625953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AF6A4F-505E-E741-ADCC-5492BA5AEA4B}"/>
              </a:ext>
            </a:extLst>
          </p:cNvPr>
          <p:cNvSpPr>
            <a:spLocks noGrp="1"/>
          </p:cNvSpPr>
          <p:nvPr>
            <p:ph type="body" sz="quarter" idx="10"/>
          </p:nvPr>
        </p:nvSpPr>
        <p:spPr>
          <a:xfrm>
            <a:off x="269239" y="1189177"/>
            <a:ext cx="11653523" cy="3141181"/>
          </a:xfrm>
        </p:spPr>
        <p:txBody>
          <a:bodyPr/>
          <a:lstStyle/>
          <a:p>
            <a:r>
              <a:rPr lang="en-US" dirty="0">
                <a:hlinkClick r:id="rId2"/>
              </a:rPr>
              <a:t>https://blog.xamarin.com/beginners-guide-contributing-xamarin-forms/</a:t>
            </a:r>
            <a:endParaRPr lang="en-US" dirty="0"/>
          </a:p>
          <a:p>
            <a:r>
              <a:rPr lang="en-US" dirty="0">
                <a:hlinkClick r:id="rId3"/>
              </a:rPr>
              <a:t>https://blog.xamarin.com/debugging-xamarin-forms/</a:t>
            </a:r>
            <a:endParaRPr lang="en-US" dirty="0"/>
          </a:p>
          <a:p>
            <a:endParaRPr lang="en-US" dirty="0"/>
          </a:p>
        </p:txBody>
      </p:sp>
      <p:sp>
        <p:nvSpPr>
          <p:cNvPr id="3" name="Title 2">
            <a:extLst>
              <a:ext uri="{FF2B5EF4-FFF2-40B4-BE49-F238E27FC236}">
                <a16:creationId xmlns:a16="http://schemas.microsoft.com/office/drawing/2014/main" id="{84E88CE2-A5A6-DB4F-BDA6-FA236F0B0B37}"/>
              </a:ext>
            </a:extLst>
          </p:cNvPr>
          <p:cNvSpPr>
            <a:spLocks noGrp="1"/>
          </p:cNvSpPr>
          <p:nvPr>
            <p:ph type="title"/>
          </p:nvPr>
        </p:nvSpPr>
        <p:spPr/>
        <p:txBody>
          <a:bodyPr/>
          <a:lstStyle/>
          <a:p>
            <a:r>
              <a:rPr lang="en-US" dirty="0"/>
              <a:t>Join the Fun!</a:t>
            </a:r>
          </a:p>
        </p:txBody>
      </p:sp>
    </p:spTree>
    <p:extLst>
      <p:ext uri="{BB962C8B-B14F-4D97-AF65-F5344CB8AC3E}">
        <p14:creationId xmlns:p14="http://schemas.microsoft.com/office/powerpoint/2010/main" val="115652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dirty="0"/>
              <a:t>Thanks!</a:t>
            </a:r>
          </a:p>
        </p:txBody>
      </p:sp>
      <p:sp>
        <p:nvSpPr>
          <p:cNvPr id="3" name="TextBox 2">
            <a:extLst>
              <a:ext uri="{FF2B5EF4-FFF2-40B4-BE49-F238E27FC236}">
                <a16:creationId xmlns:a16="http://schemas.microsoft.com/office/drawing/2014/main" id="{366E05E6-7618-FD49-82BD-EE7BF27A70D8}"/>
              </a:ext>
            </a:extLst>
          </p:cNvPr>
          <p:cNvSpPr txBox="1"/>
          <p:nvPr/>
        </p:nvSpPr>
        <p:spPr>
          <a:xfrm>
            <a:off x="568047" y="3718560"/>
            <a:ext cx="455547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matteo.pagani@microsoft.com</a:t>
            </a:r>
          </a:p>
        </p:txBody>
      </p:sp>
      <p:sp>
        <p:nvSpPr>
          <p:cNvPr id="4" name="TextBox 3">
            <a:extLst>
              <a:ext uri="{FF2B5EF4-FFF2-40B4-BE49-F238E27FC236}">
                <a16:creationId xmlns:a16="http://schemas.microsoft.com/office/drawing/2014/main" id="{ADB757F1-2040-CA48-8AAE-D4EEAB029131}"/>
              </a:ext>
            </a:extLst>
          </p:cNvPr>
          <p:cNvSpPr txBox="1"/>
          <p:nvPr/>
        </p:nvSpPr>
        <p:spPr>
          <a:xfrm>
            <a:off x="568047" y="4346424"/>
            <a:ext cx="19939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@qmatteoq</a:t>
            </a:r>
          </a:p>
        </p:txBody>
      </p:sp>
    </p:spTree>
    <p:extLst>
      <p:ext uri="{BB962C8B-B14F-4D97-AF65-F5344CB8AC3E}">
        <p14:creationId xmlns:p14="http://schemas.microsoft.com/office/powerpoint/2010/main" val="38696746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6" y="5091718"/>
            <a:ext cx="12190271" cy="17657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43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82831" y="-285568"/>
            <a:ext cx="8227567" cy="5717900"/>
          </a:xfrm>
          <a:prstGeom prst="rect">
            <a:avLst/>
          </a:prstGeom>
        </p:spPr>
      </p:pic>
      <p:sp>
        <p:nvSpPr>
          <p:cNvPr id="4" name="Title 3"/>
          <p:cNvSpPr>
            <a:spLocks noGrp="1"/>
          </p:cNvSpPr>
          <p:nvPr>
            <p:ph type="title"/>
          </p:nvPr>
        </p:nvSpPr>
        <p:spPr>
          <a:xfrm>
            <a:off x="574824" y="5327407"/>
            <a:ext cx="11490824" cy="899538"/>
          </a:xfrm>
        </p:spPr>
        <p:txBody>
          <a:bodyPr>
            <a:normAutofit fontScale="90000"/>
          </a:bodyPr>
          <a:lstStyle/>
          <a:p>
            <a:r>
              <a:rPr lang="en-US" sz="4400" dirty="0">
                <a:solidFill>
                  <a:schemeClr val="bg1"/>
                </a:solidFill>
              </a:rPr>
              <a:t>Xamarin: Anything you can do in Objective-C,</a:t>
            </a:r>
            <a:br>
              <a:rPr lang="en-US" sz="4400" dirty="0">
                <a:solidFill>
                  <a:schemeClr val="bg1"/>
                </a:solidFill>
              </a:rPr>
            </a:br>
            <a:r>
              <a:rPr lang="en-US" sz="4400" dirty="0">
                <a:solidFill>
                  <a:schemeClr val="bg1"/>
                </a:solidFill>
              </a:rPr>
              <a:t>Swift, or Java, you can do in C# and Visual Studio</a:t>
            </a:r>
          </a:p>
        </p:txBody>
      </p:sp>
      <p:sp>
        <p:nvSpPr>
          <p:cNvPr id="3" name="Text Placeholder 2"/>
          <p:cNvSpPr>
            <a:spLocks noGrp="1"/>
          </p:cNvSpPr>
          <p:nvPr>
            <p:ph type="body" sz="quarter" idx="4294967295"/>
          </p:nvPr>
        </p:nvSpPr>
        <p:spPr>
          <a:xfrm>
            <a:off x="743710" y="1608396"/>
            <a:ext cx="5352291" cy="2184885"/>
          </a:xfrm>
        </p:spPr>
        <p:txBody>
          <a:bodyPr>
            <a:normAutofit fontScale="92500"/>
          </a:bodyPr>
          <a:lstStyle/>
          <a:p>
            <a:pPr marL="344474" lvl="1" indent="-344474">
              <a:lnSpc>
                <a:spcPct val="100000"/>
              </a:lnSpc>
              <a:buFont typeface="Arial" charset="0"/>
              <a:buChar char="•"/>
            </a:pPr>
            <a:r>
              <a:rPr lang="en-US" sz="4000" dirty="0">
                <a:solidFill>
                  <a:schemeClr val="tx1"/>
                </a:solidFill>
                <a:latin typeface="+mj-lt"/>
              </a:rPr>
              <a:t>Native user interface</a:t>
            </a:r>
          </a:p>
          <a:p>
            <a:pPr marL="344474" lvl="1" indent="-344474">
              <a:lnSpc>
                <a:spcPct val="100000"/>
              </a:lnSpc>
              <a:buFont typeface="Arial" charset="0"/>
              <a:buChar char="•"/>
            </a:pPr>
            <a:r>
              <a:rPr lang="en-US" sz="4000" dirty="0">
                <a:solidFill>
                  <a:schemeClr val="tx1"/>
                </a:solidFill>
                <a:latin typeface="+mj-lt"/>
              </a:rPr>
              <a:t>High-fidelity API access</a:t>
            </a:r>
          </a:p>
          <a:p>
            <a:pPr marL="344474" lvl="1" indent="-344474">
              <a:lnSpc>
                <a:spcPct val="100000"/>
              </a:lnSpc>
              <a:buFont typeface="Arial" charset="0"/>
              <a:buChar char="•"/>
            </a:pPr>
            <a:r>
              <a:rPr lang="en-US" sz="4000" dirty="0">
                <a:solidFill>
                  <a:schemeClr val="tx1"/>
                </a:solidFill>
                <a:latin typeface="+mj-lt"/>
              </a:rPr>
              <a:t>Native performance</a:t>
            </a:r>
          </a:p>
        </p:txBody>
      </p:sp>
    </p:spTree>
    <p:extLst>
      <p:ext uri="{BB962C8B-B14F-4D97-AF65-F5344CB8AC3E}">
        <p14:creationId xmlns:p14="http://schemas.microsoft.com/office/powerpoint/2010/main" val="1473383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372" y="3279586"/>
            <a:ext cx="6410140" cy="17050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181978" y="2439753"/>
            <a:ext cx="2117654" cy="80669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47870" y="2439753"/>
            <a:ext cx="2108631" cy="80669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9" name="Rectangle 38"/>
          <p:cNvSpPr/>
          <p:nvPr/>
        </p:nvSpPr>
        <p:spPr bwMode="auto">
          <a:xfrm>
            <a:off x="2903067" y="2439753"/>
            <a:ext cx="2113099" cy="80669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7" name="TextBox 46"/>
          <p:cNvSpPr txBox="1"/>
          <p:nvPr/>
        </p:nvSpPr>
        <p:spPr>
          <a:xfrm>
            <a:off x="2903067" y="2512232"/>
            <a:ext cx="2104078" cy="591407"/>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iOS APIs</a:t>
            </a:r>
          </a:p>
        </p:txBody>
      </p:sp>
      <p:sp>
        <p:nvSpPr>
          <p:cNvPr id="48" name="TextBox 47"/>
          <p:cNvSpPr txBox="1"/>
          <p:nvPr/>
        </p:nvSpPr>
        <p:spPr>
          <a:xfrm>
            <a:off x="7192672" y="2524682"/>
            <a:ext cx="2104078" cy="591407"/>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Windows APIs</a:t>
            </a:r>
          </a:p>
        </p:txBody>
      </p:sp>
      <p:sp>
        <p:nvSpPr>
          <p:cNvPr id="49" name="TextBox 48"/>
          <p:cNvSpPr txBox="1"/>
          <p:nvPr/>
        </p:nvSpPr>
        <p:spPr>
          <a:xfrm>
            <a:off x="5047868" y="2524682"/>
            <a:ext cx="2104078" cy="591407"/>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Android APIs</a:t>
            </a:r>
          </a:p>
        </p:txBody>
      </p:sp>
      <p:sp>
        <p:nvSpPr>
          <p:cNvPr id="52" name="TextBox 51"/>
          <p:cNvSpPr txBox="1"/>
          <p:nvPr/>
        </p:nvSpPr>
        <p:spPr>
          <a:xfrm>
            <a:off x="2879614" y="3626790"/>
            <a:ext cx="6448375" cy="905210"/>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 logic</a:t>
            </a:r>
          </a:p>
        </p:txBody>
      </p:sp>
      <p:sp>
        <p:nvSpPr>
          <p:cNvPr id="54" name="Oval 53"/>
          <p:cNvSpPr/>
          <p:nvPr/>
        </p:nvSpPr>
        <p:spPr bwMode="auto">
          <a:xfrm>
            <a:off x="3567813" y="1467990"/>
            <a:ext cx="787322" cy="787322"/>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grpSp>
        <p:nvGrpSpPr>
          <p:cNvPr id="56" name="Group 55"/>
          <p:cNvGrpSpPr/>
          <p:nvPr/>
        </p:nvGrpSpPr>
        <p:grpSpPr>
          <a:xfrm>
            <a:off x="5717169" y="1465042"/>
            <a:ext cx="787322" cy="787322"/>
            <a:chOff x="11434337" y="2930084"/>
            <a:chExt cx="1574643" cy="1574643"/>
          </a:xfrm>
        </p:grpSpPr>
        <p:sp>
          <p:nvSpPr>
            <p:cNvPr id="57" name="Oval 5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7860300" y="1477492"/>
            <a:ext cx="787322" cy="787322"/>
            <a:chOff x="15720599" y="2954983"/>
            <a:chExt cx="1574643" cy="1574643"/>
          </a:xfrm>
        </p:grpSpPr>
        <p:sp>
          <p:nvSpPr>
            <p:cNvPr id="60" name="Oval 5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a:t>.NET for Mobile Apps</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595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11C74"/>
        </a:solidFill>
        <a:effectLst/>
      </p:bgPr>
    </p:bg>
    <p:spTree>
      <p:nvGrpSpPr>
        <p:cNvPr id="1" name=""/>
        <p:cNvGrpSpPr/>
        <p:nvPr/>
      </p:nvGrpSpPr>
      <p:grpSpPr>
        <a:xfrm>
          <a:off x="0" y="0"/>
          <a:ext cx="0" cy="0"/>
          <a:chOff x="0" y="0"/>
          <a:chExt cx="0" cy="0"/>
        </a:xfrm>
      </p:grpSpPr>
      <p:grpSp>
        <p:nvGrpSpPr>
          <p:cNvPr id="13" name="Group 12"/>
          <p:cNvGrpSpPr/>
          <p:nvPr/>
        </p:nvGrpSpPr>
        <p:grpSpPr>
          <a:xfrm>
            <a:off x="3426866" y="1487851"/>
            <a:ext cx="5267311" cy="4688007"/>
            <a:chOff x="4183923" y="1663700"/>
            <a:chExt cx="4071805" cy="3673476"/>
          </a:xfrm>
        </p:grpSpPr>
        <p:sp>
          <p:nvSpPr>
            <p:cNvPr id="9" name="Line 5"/>
            <p:cNvSpPr>
              <a:spLocks noChangeShapeType="1"/>
            </p:cNvSpPr>
            <p:nvPr/>
          </p:nvSpPr>
          <p:spPr bwMode="auto">
            <a:xfrm>
              <a:off x="4183923" y="1663700"/>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2" name="Line 8"/>
            <p:cNvSpPr>
              <a:spLocks noChangeShapeType="1"/>
            </p:cNvSpPr>
            <p:nvPr/>
          </p:nvSpPr>
          <p:spPr bwMode="auto">
            <a:xfrm>
              <a:off x="4183923" y="5337176"/>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.NET </a:t>
            </a:r>
          </a:p>
        </p:txBody>
      </p:sp>
      <p:grpSp>
        <p:nvGrpSpPr>
          <p:cNvPr id="26" name="Group 25"/>
          <p:cNvGrpSpPr/>
          <p:nvPr/>
        </p:nvGrpSpPr>
        <p:grpSpPr>
          <a:xfrm>
            <a:off x="6097555" y="1408525"/>
            <a:ext cx="2855946" cy="4932205"/>
            <a:chOff x="6217440" y="1435100"/>
            <a:chExt cx="2914866" cy="5033962"/>
          </a:xfrm>
        </p:grpSpPr>
        <p:sp>
          <p:nvSpPr>
            <p:cNvPr id="27" name="Rectangle 26"/>
            <p:cNvSpPr/>
            <p:nvPr/>
          </p:nvSpPr>
          <p:spPr bwMode="auto">
            <a:xfrm>
              <a:off x="6217440" y="1435100"/>
              <a:ext cx="2914866"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endParaRPr>
            </a:p>
          </p:txBody>
        </p:sp>
        <p:sp>
          <p:nvSpPr>
            <p:cNvPr id="28"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nvGrpSpPr>
          <p:cNvPr id="29" name="Group 28"/>
          <p:cNvGrpSpPr/>
          <p:nvPr/>
        </p:nvGrpSpPr>
        <p:grpSpPr>
          <a:xfrm flipH="1">
            <a:off x="3224805" y="1408525"/>
            <a:ext cx="2868861" cy="4932205"/>
            <a:chOff x="6218237" y="1435100"/>
            <a:chExt cx="2928047" cy="5033962"/>
          </a:xfrm>
        </p:grpSpPr>
        <p:sp>
          <p:nvSpPr>
            <p:cNvPr id="30" name="Rectangle 29"/>
            <p:cNvSpPr/>
            <p:nvPr/>
          </p:nvSpPr>
          <p:spPr bwMode="auto">
            <a:xfrm>
              <a:off x="6227450" y="1435100"/>
              <a:ext cx="2918834"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endParaRPr>
            </a:p>
          </p:txBody>
        </p:sp>
        <p:sp>
          <p:nvSpPr>
            <p:cNvPr id="31"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sp>
        <p:nvSpPr>
          <p:cNvPr id="35" name="Title 2"/>
          <p:cNvSpPr txBox="1">
            <a:spLocks/>
          </p:cNvSpPr>
          <p:nvPr/>
        </p:nvSpPr>
        <p:spPr>
          <a:xfrm>
            <a:off x="1529318" y="291738"/>
            <a:ext cx="3325960" cy="899027"/>
          </a:xfrm>
          <a:prstGeom prst="rect">
            <a:avLst/>
          </a:prstGeom>
        </p:spPr>
        <p:txBody>
          <a:bodyPr vert="horz" wrap="square" lIns="143346" tIns="89592" rIns="143346" bIns="8959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84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sym typeface="Segoe UI"/>
              </a:rPr>
              <a:t>Everywhere</a:t>
            </a:r>
          </a:p>
        </p:txBody>
      </p:sp>
      <p:grpSp>
        <p:nvGrpSpPr>
          <p:cNvPr id="52" name="Group 51"/>
          <p:cNvGrpSpPr/>
          <p:nvPr/>
        </p:nvGrpSpPr>
        <p:grpSpPr>
          <a:xfrm>
            <a:off x="8472007" y="3288365"/>
            <a:ext cx="1181001" cy="1604687"/>
            <a:chOff x="8643250" y="3265125"/>
            <a:chExt cx="1205364" cy="1637793"/>
          </a:xfrm>
        </p:grpSpPr>
        <p:sp>
          <p:nvSpPr>
            <p:cNvPr id="37" name="TextBox 36"/>
            <p:cNvSpPr txBox="1"/>
            <p:nvPr/>
          </p:nvSpPr>
          <p:spPr>
            <a:xfrm>
              <a:off x="8643250" y="3928942"/>
              <a:ext cx="1205364" cy="973976"/>
            </a:xfrm>
            <a:prstGeom prst="rect">
              <a:avLst/>
            </a:prstGeom>
            <a:noFill/>
          </p:spPr>
          <p:txBody>
            <a:bodyPr wrap="none" lIns="179183" tIns="143346" rIns="179183" bIns="143346" rtlCol="0">
              <a:spAutoFit/>
            </a:bodyPr>
            <a:lstStyle/>
            <a:p>
              <a:pPr marL="0" marR="0" lvl="0" indent="0" algn="ctr" defTabSz="91384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rPr>
                <a:t>Cloud</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rPr>
                <a:t>native</a:t>
              </a:r>
            </a:p>
          </p:txBody>
        </p:sp>
        <p:sp>
          <p:nvSpPr>
            <p:cNvPr id="50" name="Freeform 19"/>
            <p:cNvSpPr>
              <a:spLocks/>
            </p:cNvSpPr>
            <p:nvPr/>
          </p:nvSpPr>
          <p:spPr bwMode="auto">
            <a:xfrm>
              <a:off x="8865250" y="3265125"/>
              <a:ext cx="761363" cy="5137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nvGrpSpPr>
          <p:cNvPr id="51" name="Group 50"/>
          <p:cNvGrpSpPr/>
          <p:nvPr/>
        </p:nvGrpSpPr>
        <p:grpSpPr>
          <a:xfrm>
            <a:off x="2479495" y="3073538"/>
            <a:ext cx="1264357" cy="1820151"/>
            <a:chOff x="2477952" y="3073383"/>
            <a:chExt cx="1264893" cy="1820924"/>
          </a:xfrm>
        </p:grpSpPr>
        <p:sp>
          <p:nvSpPr>
            <p:cNvPr id="36" name="TextBox 35"/>
            <p:cNvSpPr txBox="1"/>
            <p:nvPr/>
          </p:nvSpPr>
          <p:spPr>
            <a:xfrm>
              <a:off x="2477952" y="3939613"/>
              <a:ext cx="1264893" cy="954694"/>
            </a:xfrm>
            <a:prstGeom prst="rect">
              <a:avLst/>
            </a:prstGeom>
            <a:noFill/>
          </p:spPr>
          <p:txBody>
            <a:bodyPr wrap="none" lIns="179183" tIns="143346" rIns="179183" bIns="143346" rtlCol="0">
              <a:spAutoFit/>
            </a:bodyPr>
            <a:lstStyle/>
            <a:p>
              <a:pPr marL="0" marR="0" lvl="0" indent="0" algn="ctr" defTabSz="91384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rPr>
                <a:t>Device</a:t>
              </a:r>
              <a:b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rPr>
              </a:b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rPr>
                <a:t>native</a:t>
              </a:r>
            </a:p>
          </p:txBody>
        </p:sp>
        <p:grpSp>
          <p:nvGrpSpPr>
            <p:cNvPr id="4" name="Group 4"/>
            <p:cNvGrpSpPr>
              <a:grpSpLocks noChangeAspect="1"/>
            </p:cNvGrpSpPr>
            <p:nvPr/>
          </p:nvGrpSpPr>
          <p:grpSpPr bwMode="auto">
            <a:xfrm>
              <a:off x="2902628" y="3073383"/>
              <a:ext cx="404291" cy="718069"/>
              <a:chOff x="3773" y="2041"/>
              <a:chExt cx="134" cy="238"/>
            </a:xfrm>
          </p:grpSpPr>
          <p:sp>
            <p:nvSpPr>
              <p:cNvPr id="6" name="Freeform 5"/>
              <p:cNvSpPr>
                <a:spLocks/>
              </p:cNvSpPr>
              <p:nvPr/>
            </p:nvSpPr>
            <p:spPr bwMode="auto">
              <a:xfrm>
                <a:off x="3773" y="2041"/>
                <a:ext cx="134" cy="238"/>
              </a:xfrm>
              <a:custGeom>
                <a:avLst/>
                <a:gdLst>
                  <a:gd name="T0" fmla="*/ 58 w 64"/>
                  <a:gd name="T1" fmla="*/ 116 h 116"/>
                  <a:gd name="T2" fmla="*/ 6 w 64"/>
                  <a:gd name="T3" fmla="*/ 116 h 116"/>
                  <a:gd name="T4" fmla="*/ 0 w 64"/>
                  <a:gd name="T5" fmla="*/ 110 h 116"/>
                  <a:gd name="T6" fmla="*/ 0 w 64"/>
                  <a:gd name="T7" fmla="*/ 6 h 116"/>
                  <a:gd name="T8" fmla="*/ 6 w 64"/>
                  <a:gd name="T9" fmla="*/ 0 h 116"/>
                  <a:gd name="T10" fmla="*/ 58 w 64"/>
                  <a:gd name="T11" fmla="*/ 0 h 116"/>
                  <a:gd name="T12" fmla="*/ 64 w 64"/>
                  <a:gd name="T13" fmla="*/ 6 h 116"/>
                  <a:gd name="T14" fmla="*/ 64 w 64"/>
                  <a:gd name="T15" fmla="*/ 110 h 116"/>
                  <a:gd name="T16" fmla="*/ 58 w 6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6">
                    <a:moveTo>
                      <a:pt x="58" y="116"/>
                    </a:moveTo>
                    <a:cubicBezTo>
                      <a:pt x="6" y="116"/>
                      <a:pt x="6" y="116"/>
                      <a:pt x="6" y="116"/>
                    </a:cubicBezTo>
                    <a:cubicBezTo>
                      <a:pt x="3" y="116"/>
                      <a:pt x="0" y="113"/>
                      <a:pt x="0" y="110"/>
                    </a:cubicBezTo>
                    <a:cubicBezTo>
                      <a:pt x="0" y="6"/>
                      <a:pt x="0" y="6"/>
                      <a:pt x="0" y="6"/>
                    </a:cubicBezTo>
                    <a:cubicBezTo>
                      <a:pt x="0" y="3"/>
                      <a:pt x="3" y="0"/>
                      <a:pt x="6" y="0"/>
                    </a:cubicBezTo>
                    <a:cubicBezTo>
                      <a:pt x="58" y="0"/>
                      <a:pt x="58" y="0"/>
                      <a:pt x="58" y="0"/>
                    </a:cubicBezTo>
                    <a:cubicBezTo>
                      <a:pt x="61" y="0"/>
                      <a:pt x="64" y="3"/>
                      <a:pt x="64" y="6"/>
                    </a:cubicBezTo>
                    <a:cubicBezTo>
                      <a:pt x="64" y="110"/>
                      <a:pt x="64" y="110"/>
                      <a:pt x="64" y="110"/>
                    </a:cubicBezTo>
                    <a:cubicBezTo>
                      <a:pt x="64" y="113"/>
                      <a:pt x="61" y="116"/>
                      <a:pt x="58" y="116"/>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 name="Rectangle 6"/>
              <p:cNvSpPr>
                <a:spLocks noChangeArrowheads="1"/>
              </p:cNvSpPr>
              <p:nvPr/>
            </p:nvSpPr>
            <p:spPr bwMode="auto">
              <a:xfrm>
                <a:off x="3773" y="2074"/>
                <a:ext cx="134" cy="156"/>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8" name="Line 7"/>
              <p:cNvSpPr>
                <a:spLocks noChangeShapeType="1"/>
              </p:cNvSpPr>
              <p:nvPr/>
            </p:nvSpPr>
            <p:spPr bwMode="auto">
              <a:xfrm>
                <a:off x="3798"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0" name="Line 8"/>
              <p:cNvSpPr>
                <a:spLocks noChangeShapeType="1"/>
              </p:cNvSpPr>
              <p:nvPr/>
            </p:nvSpPr>
            <p:spPr bwMode="auto">
              <a:xfrm>
                <a:off x="3832" y="2107"/>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1" name="Line 9"/>
              <p:cNvSpPr>
                <a:spLocks noChangeShapeType="1"/>
              </p:cNvSpPr>
              <p:nvPr/>
            </p:nvSpPr>
            <p:spPr bwMode="auto">
              <a:xfrm>
                <a:off x="3865"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4" name="Line 10"/>
              <p:cNvSpPr>
                <a:spLocks noChangeShapeType="1"/>
              </p:cNvSpPr>
              <p:nvPr/>
            </p:nvSpPr>
            <p:spPr bwMode="auto">
              <a:xfrm>
                <a:off x="3798"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5" name="Line 11"/>
              <p:cNvSpPr>
                <a:spLocks noChangeShapeType="1"/>
              </p:cNvSpPr>
              <p:nvPr/>
            </p:nvSpPr>
            <p:spPr bwMode="auto">
              <a:xfrm>
                <a:off x="3832" y="2139"/>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6" name="Line 12"/>
              <p:cNvSpPr>
                <a:spLocks noChangeShapeType="1"/>
              </p:cNvSpPr>
              <p:nvPr/>
            </p:nvSpPr>
            <p:spPr bwMode="auto">
              <a:xfrm>
                <a:off x="3865"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7" name="Line 13"/>
              <p:cNvSpPr>
                <a:spLocks noChangeShapeType="1"/>
              </p:cNvSpPr>
              <p:nvPr/>
            </p:nvSpPr>
            <p:spPr bwMode="auto">
              <a:xfrm>
                <a:off x="3798" y="2172"/>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8" name="Line 14"/>
              <p:cNvSpPr>
                <a:spLocks noChangeShapeType="1"/>
              </p:cNvSpPr>
              <p:nvPr/>
            </p:nvSpPr>
            <p:spPr bwMode="auto">
              <a:xfrm>
                <a:off x="3832" y="217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9" name="Line 15"/>
              <p:cNvSpPr>
                <a:spLocks noChangeShapeType="1"/>
              </p:cNvSpPr>
              <p:nvPr/>
            </p:nvSpPr>
            <p:spPr bwMode="auto">
              <a:xfrm>
                <a:off x="3832" y="2254"/>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grpSp>
        <p:nvGrpSpPr>
          <p:cNvPr id="79" name="Group 78"/>
          <p:cNvGrpSpPr/>
          <p:nvPr/>
        </p:nvGrpSpPr>
        <p:grpSpPr>
          <a:xfrm>
            <a:off x="5304227" y="3136263"/>
            <a:ext cx="1583549" cy="1799455"/>
            <a:chOff x="5303889" y="3136136"/>
            <a:chExt cx="1584222" cy="1800223"/>
          </a:xfrm>
        </p:grpSpPr>
        <p:sp>
          <p:nvSpPr>
            <p:cNvPr id="33" name="TextBox 32"/>
            <p:cNvSpPr txBox="1"/>
            <p:nvPr/>
          </p:nvSpPr>
          <p:spPr>
            <a:xfrm>
              <a:off x="5317622" y="3981663"/>
              <a:ext cx="1556764" cy="954696"/>
            </a:xfrm>
            <a:prstGeom prst="rect">
              <a:avLst/>
            </a:prstGeom>
            <a:noFill/>
          </p:spPr>
          <p:txBody>
            <a:bodyPr wrap="none" lIns="179183" tIns="143346" rIns="179183" bIns="143346" rtlCol="0">
              <a:spAutoFit/>
            </a:bodyPr>
            <a:lstStyle/>
            <a:p>
              <a:pPr marL="0" marR="0" lvl="0" indent="0" algn="ctr" defTabSz="913848" rtl="0" eaLnBrk="1" fontAlgn="auto" latinLnBrk="0" hangingPunct="1">
                <a:lnSpc>
                  <a:spcPct val="90000"/>
                </a:lnSpc>
                <a:spcBef>
                  <a:spcPts val="0"/>
                </a:spcBef>
                <a:spcAft>
                  <a:spcPts val="588"/>
                </a:spcAft>
                <a:buClrTx/>
                <a:buSzTx/>
                <a:buFontTx/>
                <a:buNone/>
                <a:tabLst/>
                <a:defRPr/>
              </a:pPr>
              <a:r>
                <a:rPr kumimoji="0" lang="en-US" sz="4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sym typeface="Segoe UI"/>
                </a:rPr>
                <a:t>.NET</a:t>
              </a:r>
            </a:p>
          </p:txBody>
        </p:sp>
        <p:grpSp>
          <p:nvGrpSpPr>
            <p:cNvPr id="78" name="Group 77"/>
            <p:cNvGrpSpPr/>
            <p:nvPr/>
          </p:nvGrpSpPr>
          <p:grpSpPr>
            <a:xfrm>
              <a:off x="5303889" y="3136136"/>
              <a:ext cx="1584222" cy="652802"/>
              <a:chOff x="5222548" y="3136136"/>
              <a:chExt cx="1584222" cy="652802"/>
            </a:xfrm>
          </p:grpSpPr>
          <p:grpSp>
            <p:nvGrpSpPr>
              <p:cNvPr id="21" name="Group 18"/>
              <p:cNvGrpSpPr>
                <a:grpSpLocks noChangeAspect="1"/>
              </p:cNvGrpSpPr>
              <p:nvPr/>
            </p:nvGrpSpPr>
            <p:grpSpPr bwMode="auto">
              <a:xfrm>
                <a:off x="6039190" y="3136136"/>
                <a:ext cx="767580" cy="652802"/>
                <a:chOff x="3733" y="2069"/>
                <a:chExt cx="214" cy="182"/>
              </a:xfrm>
            </p:grpSpPr>
            <p:sp>
              <p:nvSpPr>
                <p:cNvPr id="23" name="Freeform 19"/>
                <p:cNvSpPr>
                  <a:spLocks/>
                </p:cNvSpPr>
                <p:nvPr/>
              </p:nvSpPr>
              <p:spPr bwMode="auto">
                <a:xfrm>
                  <a:off x="3774" y="2069"/>
                  <a:ext cx="173" cy="182"/>
                </a:xfrm>
                <a:custGeom>
                  <a:avLst/>
                  <a:gdLst>
                    <a:gd name="T0" fmla="*/ 0 w 173"/>
                    <a:gd name="T1" fmla="*/ 182 h 182"/>
                    <a:gd name="T2" fmla="*/ 173 w 173"/>
                    <a:gd name="T3" fmla="*/ 182 h 182"/>
                    <a:gd name="T4" fmla="*/ 173 w 173"/>
                    <a:gd name="T5" fmla="*/ 0 h 182"/>
                    <a:gd name="T6" fmla="*/ 66 w 173"/>
                    <a:gd name="T7" fmla="*/ 0 h 182"/>
                    <a:gd name="T8" fmla="*/ 66 w 173"/>
                    <a:gd name="T9" fmla="*/ 42 h 182"/>
                  </a:gdLst>
                  <a:ahLst/>
                  <a:cxnLst>
                    <a:cxn ang="0">
                      <a:pos x="T0" y="T1"/>
                    </a:cxn>
                    <a:cxn ang="0">
                      <a:pos x="T2" y="T3"/>
                    </a:cxn>
                    <a:cxn ang="0">
                      <a:pos x="T4" y="T5"/>
                    </a:cxn>
                    <a:cxn ang="0">
                      <a:pos x="T6" y="T7"/>
                    </a:cxn>
                    <a:cxn ang="0">
                      <a:pos x="T8" y="T9"/>
                    </a:cxn>
                  </a:cxnLst>
                  <a:rect l="0" t="0" r="r" b="b"/>
                  <a:pathLst>
                    <a:path w="173" h="182">
                      <a:moveTo>
                        <a:pt x="0" y="182"/>
                      </a:moveTo>
                      <a:lnTo>
                        <a:pt x="173" y="182"/>
                      </a:lnTo>
                      <a:lnTo>
                        <a:pt x="173" y="0"/>
                      </a:lnTo>
                      <a:lnTo>
                        <a:pt x="66" y="0"/>
                      </a:lnTo>
                      <a:lnTo>
                        <a:pt x="66" y="42"/>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24" name="Rectangle 20"/>
                <p:cNvSpPr>
                  <a:spLocks noChangeArrowheads="1"/>
                </p:cNvSpPr>
                <p:nvPr/>
              </p:nvSpPr>
              <p:spPr bwMode="auto">
                <a:xfrm>
                  <a:off x="3733" y="2119"/>
                  <a:ext cx="156" cy="99"/>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25" name="Line 21"/>
                <p:cNvSpPr>
                  <a:spLocks noChangeShapeType="1"/>
                </p:cNvSpPr>
                <p:nvPr/>
              </p:nvSpPr>
              <p:spPr bwMode="auto">
                <a:xfrm>
                  <a:off x="3889" y="213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32" name="Line 22"/>
                <p:cNvSpPr>
                  <a:spLocks noChangeShapeType="1"/>
                </p:cNvSpPr>
                <p:nvPr/>
              </p:nvSpPr>
              <p:spPr bwMode="auto">
                <a:xfrm>
                  <a:off x="3889" y="218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34" name="Line 23"/>
                <p:cNvSpPr>
                  <a:spLocks noChangeShapeType="1"/>
                </p:cNvSpPr>
                <p:nvPr/>
              </p:nvSpPr>
              <p:spPr bwMode="auto">
                <a:xfrm>
                  <a:off x="3914" y="2094"/>
                  <a:ext cx="0" cy="1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38" name="Line 24"/>
                <p:cNvSpPr>
                  <a:spLocks noChangeShapeType="1"/>
                </p:cNvSpPr>
                <p:nvPr/>
              </p:nvSpPr>
              <p:spPr bwMode="auto">
                <a:xfrm flipV="1">
                  <a:off x="3815" y="2218"/>
                  <a:ext cx="0" cy="33"/>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nvGrpSpPr>
              <p:cNvPr id="64" name="Group 22"/>
              <p:cNvGrpSpPr>
                <a:grpSpLocks noChangeAspect="1"/>
              </p:cNvGrpSpPr>
              <p:nvPr/>
            </p:nvGrpSpPr>
            <p:grpSpPr bwMode="auto">
              <a:xfrm>
                <a:off x="5222548" y="3136136"/>
                <a:ext cx="629277" cy="652802"/>
                <a:chOff x="3733" y="2049"/>
                <a:chExt cx="214" cy="222"/>
              </a:xfrm>
            </p:grpSpPr>
            <p:sp>
              <p:nvSpPr>
                <p:cNvPr id="66" name="Rectangle 23"/>
                <p:cNvSpPr>
                  <a:spLocks noChangeArrowheads="1"/>
                </p:cNvSpPr>
                <p:nvPr/>
              </p:nvSpPr>
              <p:spPr bwMode="auto">
                <a:xfrm>
                  <a:off x="3733" y="2049"/>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67" name="Line 24"/>
                <p:cNvSpPr>
                  <a:spLocks noChangeShapeType="1"/>
                </p:cNvSpPr>
                <p:nvPr/>
              </p:nvSpPr>
              <p:spPr bwMode="auto">
                <a:xfrm flipH="1">
                  <a:off x="3906" y="2078"/>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68" name="Line 25"/>
                <p:cNvSpPr>
                  <a:spLocks noChangeShapeType="1"/>
                </p:cNvSpPr>
                <p:nvPr/>
              </p:nvSpPr>
              <p:spPr bwMode="auto">
                <a:xfrm flipH="1">
                  <a:off x="3774" y="2078"/>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69" name="Rectangle 26"/>
                <p:cNvSpPr>
                  <a:spLocks noChangeArrowheads="1"/>
                </p:cNvSpPr>
                <p:nvPr/>
              </p:nvSpPr>
              <p:spPr bwMode="auto">
                <a:xfrm>
                  <a:off x="3733" y="2131"/>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0" name="Line 27"/>
                <p:cNvSpPr>
                  <a:spLocks noChangeShapeType="1"/>
                </p:cNvSpPr>
                <p:nvPr/>
              </p:nvSpPr>
              <p:spPr bwMode="auto">
                <a:xfrm flipH="1">
                  <a:off x="3906" y="2160"/>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1" name="Line 28"/>
                <p:cNvSpPr>
                  <a:spLocks noChangeShapeType="1"/>
                </p:cNvSpPr>
                <p:nvPr/>
              </p:nvSpPr>
              <p:spPr bwMode="auto">
                <a:xfrm flipH="1">
                  <a:off x="3774" y="2160"/>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2" name="Rectangle 29"/>
                <p:cNvSpPr>
                  <a:spLocks noChangeArrowheads="1"/>
                </p:cNvSpPr>
                <p:nvPr/>
              </p:nvSpPr>
              <p:spPr bwMode="auto">
                <a:xfrm>
                  <a:off x="3733" y="2213"/>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3" name="Line 30"/>
                <p:cNvSpPr>
                  <a:spLocks noChangeShapeType="1"/>
                </p:cNvSpPr>
                <p:nvPr/>
              </p:nvSpPr>
              <p:spPr bwMode="auto">
                <a:xfrm flipH="1">
                  <a:off x="3906" y="224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4" name="Line 31"/>
                <p:cNvSpPr>
                  <a:spLocks noChangeShapeType="1"/>
                </p:cNvSpPr>
                <p:nvPr/>
              </p:nvSpPr>
              <p:spPr bwMode="auto">
                <a:xfrm flipH="1">
                  <a:off x="3774" y="2242"/>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5" name="Line 32"/>
                <p:cNvSpPr>
                  <a:spLocks noChangeShapeType="1"/>
                </p:cNvSpPr>
                <p:nvPr/>
              </p:nvSpPr>
              <p:spPr bwMode="auto">
                <a:xfrm flipV="1">
                  <a:off x="3881" y="2152"/>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6" name="Line 33"/>
                <p:cNvSpPr>
                  <a:spLocks noChangeShapeType="1"/>
                </p:cNvSpPr>
                <p:nvPr/>
              </p:nvSpPr>
              <p:spPr bwMode="auto">
                <a:xfrm flipV="1">
                  <a:off x="3881" y="2070"/>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7" name="Line 34"/>
                <p:cNvSpPr>
                  <a:spLocks noChangeShapeType="1"/>
                </p:cNvSpPr>
                <p:nvPr/>
              </p:nvSpPr>
              <p:spPr bwMode="auto">
                <a:xfrm flipV="1">
                  <a:off x="3881" y="2234"/>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grpSp>
      <p:sp>
        <p:nvSpPr>
          <p:cNvPr id="58" name="Rectangle: Rounded Corners 57"/>
          <p:cNvSpPr/>
          <p:nvPr/>
        </p:nvSpPr>
        <p:spPr bwMode="auto">
          <a:xfrm>
            <a:off x="2524544" y="4649891"/>
            <a:ext cx="7142916" cy="930898"/>
          </a:xfrm>
          <a:prstGeom prst="roundRect">
            <a:avLst>
              <a:gd name="adj" fmla="val 50000"/>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05"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sym typeface="Segoe UI"/>
              </a:rPr>
              <a:t>.NET STANDARD LIBRARY</a:t>
            </a:r>
          </a:p>
        </p:txBody>
      </p:sp>
      <p:sp>
        <p:nvSpPr>
          <p:cNvPr id="2" name="Rectangle 1"/>
          <p:cNvSpPr/>
          <p:nvPr/>
        </p:nvSpPr>
        <p:spPr bwMode="auto">
          <a:xfrm>
            <a:off x="4528091" y="4126231"/>
            <a:ext cx="3131153" cy="59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934"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rPr>
              <a:t>.NET Everywhere</a:t>
            </a:r>
          </a:p>
        </p:txBody>
      </p:sp>
      <p:grpSp>
        <p:nvGrpSpPr>
          <p:cNvPr id="22" name="Group 21"/>
          <p:cNvGrpSpPr/>
          <p:nvPr/>
        </p:nvGrpSpPr>
        <p:grpSpPr>
          <a:xfrm>
            <a:off x="2472474" y="3053063"/>
            <a:ext cx="7181935" cy="1894071"/>
            <a:chOff x="2521000" y="3113676"/>
            <a:chExt cx="7328027" cy="1932599"/>
          </a:xfrm>
        </p:grpSpPr>
        <p:pic>
          <p:nvPicPr>
            <p:cNvPr id="5" name="Picture 4"/>
            <p:cNvPicPr>
              <a:picLocks noChangeAspect="1"/>
            </p:cNvPicPr>
            <p:nvPr/>
          </p:nvPicPr>
          <p:blipFill>
            <a:blip r:embed="rId4"/>
            <a:stretch>
              <a:fillRect/>
            </a:stretch>
          </p:blipFill>
          <p:spPr>
            <a:xfrm>
              <a:off x="2521000" y="3113676"/>
              <a:ext cx="7328027" cy="1932599"/>
            </a:xfrm>
            <a:prstGeom prst="rect">
              <a:avLst/>
            </a:prstGeom>
          </p:spPr>
        </p:pic>
        <p:sp>
          <p:nvSpPr>
            <p:cNvPr id="20" name="Rectangle 19"/>
            <p:cNvSpPr/>
            <p:nvPr/>
          </p:nvSpPr>
          <p:spPr bwMode="auto">
            <a:xfrm>
              <a:off x="4613637" y="4213157"/>
              <a:ext cx="3186705" cy="565649"/>
            </a:xfrm>
            <a:prstGeom prst="rect">
              <a:avLst/>
            </a:prstGeom>
            <a:no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93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endParaRPr>
            </a:p>
          </p:txBody>
        </p:sp>
      </p:grpSp>
    </p:spTree>
    <p:custDataLst>
      <p:tags r:id="rId1"/>
    </p:custDataLst>
    <p:extLst>
      <p:ext uri="{BB962C8B-B14F-4D97-AF65-F5344CB8AC3E}">
        <p14:creationId xmlns:p14="http://schemas.microsoft.com/office/powerpoint/2010/main" val="316747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26000" decel="7000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3" presetClass="path" presetSubtype="0" decel="100000" fill="hold" nodeType="clickEffect">
                                  <p:stCondLst>
                                    <p:cond delay="0"/>
                                  </p:stCondLst>
                                  <p:childTnLst>
                                    <p:animMotion origin="layout" path="M 8.34823E-7 -1.48434E-6 L 0.21279 -1.48434E-6 " pathEditMode="relative" rAng="0" ptsTypes="AA">
                                      <p:cBhvr>
                                        <p:cTn id="24" dur="1000" fill="hold"/>
                                        <p:tgtEl>
                                          <p:spTgt spid="26"/>
                                        </p:tgtEl>
                                        <p:attrNameLst>
                                          <p:attrName>ppt_x</p:attrName>
                                          <p:attrName>ppt_y</p:attrName>
                                        </p:attrNameLst>
                                      </p:cBhvr>
                                      <p:rCtr x="10633" y="0"/>
                                    </p:animMotion>
                                  </p:childTnLst>
                                </p:cTn>
                              </p:par>
                              <p:par>
                                <p:cTn id="25" presetID="35" presetClass="path" presetSubtype="0" decel="100000" fill="hold" nodeType="withEffect">
                                  <p:stCondLst>
                                    <p:cond delay="0"/>
                                  </p:stCondLst>
                                  <p:childTnLst>
                                    <p:animMotion origin="layout" path="M -2.59127E-6 -1.48434E-6 L -0.21343 -1.48434E-6 " pathEditMode="relative" rAng="0" ptsTypes="AA">
                                      <p:cBhvr>
                                        <p:cTn id="26" dur="1000" fill="hold"/>
                                        <p:tgtEl>
                                          <p:spTgt spid="29"/>
                                        </p:tgtEl>
                                        <p:attrNameLst>
                                          <p:attrName>ppt_x</p:attrName>
                                          <p:attrName>ppt_y</p:attrName>
                                        </p:attrNameLst>
                                      </p:cBhvr>
                                      <p:rCtr x="-10671" y="0"/>
                                    </p:animMotion>
                                  </p:childTnLst>
                                </p:cTn>
                              </p:par>
                              <p:par>
                                <p:cTn id="27" presetID="10" presetClass="entr" presetSubtype="0" fill="hold" grpId="0" nodeType="withEffect">
                                  <p:stCondLst>
                                    <p:cond delay="25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250"/>
                                        <p:tgtEl>
                                          <p:spTgt spid="35"/>
                                        </p:tgtEl>
                                      </p:cBhvr>
                                    </p:animEffect>
                                  </p:childTnLst>
                                </p:cTn>
                              </p:par>
                              <p:par>
                                <p:cTn id="30" presetID="42" presetClass="path" presetSubtype="0" decel="100000" fill="hold" grpId="1" nodeType="withEffect">
                                  <p:stCondLst>
                                    <p:cond delay="0"/>
                                  </p:stCondLst>
                                  <p:childTnLst>
                                    <p:animMotion origin="layout" path="M 1.42967E-7 2.46482E-6 L 1.42967E-7 0.05447 " pathEditMode="relative" rAng="0" ptsTypes="AA">
                                      <p:cBhvr>
                                        <p:cTn id="31" dur="500" spd="-100000" fill="hold"/>
                                        <p:tgtEl>
                                          <p:spTgt spid="35"/>
                                        </p:tgtEl>
                                        <p:attrNameLst>
                                          <p:attrName>ppt_x</p:attrName>
                                          <p:attrName>ppt_y</p:attrName>
                                        </p:attrNameLst>
                                      </p:cBhvr>
                                      <p:rCtr x="0" y="2724"/>
                                    </p:animMotion>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3" presetClass="emph" presetSubtype="2" autoRev="1" fill="hold" grpId="2" nodeType="withEffect">
                                  <p:stCondLst>
                                    <p:cond delay="0"/>
                                  </p:stCondLst>
                                  <p:childTnLst>
                                    <p:animClr clrSpc="rgb" dir="cw">
                                      <p:cBhvr override="childStyle">
                                        <p:cTn id="36" dur="750" fill="hold"/>
                                        <p:tgtEl>
                                          <p:spTgt spid="35"/>
                                        </p:tgtEl>
                                        <p:attrNameLst>
                                          <p:attrName>style.color</p:attrName>
                                        </p:attrNameLst>
                                      </p:cBhvr>
                                      <p:to>
                                        <a:srgbClr val="FFB900"/>
                                      </p:to>
                                    </p:animClr>
                                  </p:childTnLst>
                                </p:cTn>
                              </p:par>
                              <p:par>
                                <p:cTn id="37" presetID="10" presetClass="entr" presetSubtype="0" fill="hold" nodeType="withEffect">
                                  <p:stCondLst>
                                    <p:cond delay="5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250"/>
                                        <p:tgtEl>
                                          <p:spTgt spid="52"/>
                                        </p:tgtEl>
                                      </p:cBhvr>
                                    </p:animEffect>
                                  </p:childTnLst>
                                </p:cTn>
                              </p:par>
                              <p:par>
                                <p:cTn id="40" presetID="42" presetClass="path" presetSubtype="0" decel="100000" fill="hold" nodeType="withEffect">
                                  <p:stCondLst>
                                    <p:cond delay="250"/>
                                  </p:stCondLst>
                                  <p:childTnLst>
                                    <p:animMotion origin="layout" path="M 6.25E-7 3.7037E-6 L 6.25E-7 0.05439 " pathEditMode="relative" rAng="0" ptsTypes="AA">
                                      <p:cBhvr>
                                        <p:cTn id="41" dur="500" spd="-100000" fill="hold"/>
                                        <p:tgtEl>
                                          <p:spTgt spid="52"/>
                                        </p:tgtEl>
                                        <p:attrNameLst>
                                          <p:attrName>ppt_x</p:attrName>
                                          <p:attrName>ppt_y</p:attrName>
                                        </p:attrNameLst>
                                      </p:cBhvr>
                                      <p:rCtr x="0" y="2708"/>
                                    </p:animMotion>
                                  </p:childTnLst>
                                </p:cTn>
                              </p:par>
                              <p:par>
                                <p:cTn id="42" presetID="10" presetClass="entr" presetSubtype="0" fill="hold" nodeType="withEffect">
                                  <p:stCondLst>
                                    <p:cond delay="50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250"/>
                                        <p:tgtEl>
                                          <p:spTgt spid="51"/>
                                        </p:tgtEl>
                                      </p:cBhvr>
                                    </p:animEffect>
                                  </p:childTnLst>
                                </p:cTn>
                              </p:par>
                              <p:par>
                                <p:cTn id="45" presetID="42" presetClass="path" presetSubtype="0" decel="100000" fill="hold" nodeType="withEffect">
                                  <p:stCondLst>
                                    <p:cond delay="250"/>
                                  </p:stCondLst>
                                  <p:childTnLst>
                                    <p:animMotion origin="layout" path="M 6.25E-7 3.7037E-6 L 6.25E-7 0.05439 " pathEditMode="relative" rAng="0" ptsTypes="AA">
                                      <p:cBhvr>
                                        <p:cTn id="46" dur="500" spd="-100000" fill="hold"/>
                                        <p:tgtEl>
                                          <p:spTgt spid="51"/>
                                        </p:tgtEl>
                                        <p:attrNameLst>
                                          <p:attrName>ppt_x</p:attrName>
                                          <p:attrName>ppt_y</p:attrName>
                                        </p:attrNameLst>
                                      </p:cBhvr>
                                      <p:rCtr x="0" y="2708"/>
                                    </p:animMotion>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1" presetClass="exit" presetSubtype="0" fill="hold" nodeType="withEffect">
                                  <p:stCondLst>
                                    <p:cond delay="0"/>
                                  </p:stCondLst>
                                  <p:childTnLst>
                                    <p:set>
                                      <p:cBhvr>
                                        <p:cTn id="54" dur="1" fill="hold">
                                          <p:stCondLst>
                                            <p:cond delay="0"/>
                                          </p:stCondLst>
                                        </p:cTn>
                                        <p:tgtEl>
                                          <p:spTgt spid="7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64" presetClass="path" presetSubtype="0" decel="100000" fill="hold" nodeType="withEffect">
                                  <p:stCondLst>
                                    <p:cond delay="0"/>
                                  </p:stCondLst>
                                  <p:childTnLst>
                                    <p:animMotion origin="layout" path="M 4.375E-6 -1.85185E-6 L 4.375E-6 -0.07407 " pathEditMode="relative" rAng="0" ptsTypes="AA">
                                      <p:cBhvr>
                                        <p:cTn id="64" dur="500" fill="hold"/>
                                        <p:tgtEl>
                                          <p:spTgt spid="22"/>
                                        </p:tgtEl>
                                        <p:attrNameLst>
                                          <p:attrName>ppt_x</p:attrName>
                                          <p:attrName>ppt_y</p:attrName>
                                        </p:attrNameLst>
                                      </p:cBhvr>
                                      <p:rCtr x="0" y="-3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5" grpId="2"/>
      <p:bldP spid="58" grpId="0" animBg="1"/>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3BB8-FC42-4584-9D18-98EB432C130A}"/>
              </a:ext>
            </a:extLst>
          </p:cNvPr>
          <p:cNvSpPr>
            <a:spLocks noGrp="1"/>
          </p:cNvSpPr>
          <p:nvPr>
            <p:ph type="title"/>
          </p:nvPr>
        </p:nvSpPr>
        <p:spPr/>
        <p:txBody>
          <a:bodyPr/>
          <a:lstStyle/>
          <a:p>
            <a:r>
              <a:rPr lang="en-US" dirty="0"/>
              <a:t>The tools</a:t>
            </a:r>
          </a:p>
        </p:txBody>
      </p:sp>
    </p:spTree>
    <p:extLst>
      <p:ext uri="{BB962C8B-B14F-4D97-AF65-F5344CB8AC3E}">
        <p14:creationId xmlns:p14="http://schemas.microsoft.com/office/powerpoint/2010/main" val="15309834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887E-C59A-4D64-A4D5-485DC7255367}"/>
              </a:ext>
            </a:extLst>
          </p:cNvPr>
          <p:cNvSpPr>
            <a:spLocks noGrp="1"/>
          </p:cNvSpPr>
          <p:nvPr>
            <p:ph type="title" idx="4294967295"/>
          </p:nvPr>
        </p:nvSpPr>
        <p:spPr>
          <a:xfrm>
            <a:off x="536575" y="288925"/>
            <a:ext cx="11655425" cy="900113"/>
          </a:xfrm>
        </p:spPr>
        <p:txBody>
          <a:bodyPr/>
          <a:lstStyle/>
          <a:p>
            <a:r>
              <a:rPr lang="en-US" dirty="0"/>
              <a:t>Android Emulator – Hyper-V + Quick Boot</a:t>
            </a:r>
          </a:p>
        </p:txBody>
      </p:sp>
      <p:pic>
        <p:nvPicPr>
          <p:cNvPr id="6" name="quickboot">
            <a:hlinkClick r:id="" action="ppaction://media"/>
            <a:extLst>
              <a:ext uri="{FF2B5EF4-FFF2-40B4-BE49-F238E27FC236}">
                <a16:creationId xmlns:a16="http://schemas.microsoft.com/office/drawing/2014/main" id="{7965EABF-78FB-48C5-ABD7-32BBB502F4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1567" y="1247227"/>
            <a:ext cx="8288867" cy="4489803"/>
          </a:xfrm>
          <a:prstGeom prst="rect">
            <a:avLst/>
          </a:prstGeom>
        </p:spPr>
      </p:pic>
    </p:spTree>
    <p:extLst>
      <p:ext uri="{BB962C8B-B14F-4D97-AF65-F5344CB8AC3E}">
        <p14:creationId xmlns:p14="http://schemas.microsoft.com/office/powerpoint/2010/main" val="349198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a51d360-98c3-49bb-97ff-aa9c7b613b25&quot;,&quot;TimeStamp&quot;:&quot;2017-10-04T12:00:01.7847843+02:00&quot;}"/>
</p:tagLst>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2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4929</TotalTime>
  <Words>1894</Words>
  <Application>Microsoft Office PowerPoint</Application>
  <PresentationFormat>Widescreen</PresentationFormat>
  <Paragraphs>443</Paragraphs>
  <Slides>46</Slides>
  <Notes>25</Notes>
  <HiddenSlides>0</HiddenSlides>
  <MMClips>5</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46</vt:i4>
      </vt:variant>
    </vt:vector>
  </HeadingPairs>
  <TitlesOfParts>
    <vt:vector size="61" baseType="lpstr">
      <vt:lpstr>Arial</vt:lpstr>
      <vt:lpstr>Calibri</vt:lpstr>
      <vt:lpstr>Calibri Light</vt:lpstr>
      <vt:lpstr>Consolas</vt:lpstr>
      <vt:lpstr>Helvetica Neue</vt:lpstr>
      <vt:lpstr>inherit</vt:lpstr>
      <vt:lpstr>Roboto Light</vt:lpstr>
      <vt:lpstr>Segoe UI</vt:lpstr>
      <vt:lpstr>Segoe UI Light</vt:lpstr>
      <vt:lpstr>Segoe UI Semibold</vt:lpstr>
      <vt:lpstr>Segoe UI Semilight</vt:lpstr>
      <vt:lpstr>Wingdings</vt:lpstr>
      <vt:lpstr>Dotnet_Template</vt:lpstr>
      <vt:lpstr>1_Dotnet_Template</vt:lpstr>
      <vt:lpstr>2_Dotnet_Template</vt:lpstr>
      <vt:lpstr>PowerPoint Presentation</vt:lpstr>
      <vt:lpstr>Grazie ai nostri sponsor</vt:lpstr>
      <vt:lpstr>What’s New in Xamarin.Forms</vt:lpstr>
      <vt:lpstr>PowerPoint Presentation</vt:lpstr>
      <vt:lpstr>Xamarin: Anything you can do in Objective-C, Swift, or Java, you can do in C# and Visual Studio</vt:lpstr>
      <vt:lpstr>.NET for Mobile Apps</vt:lpstr>
      <vt:lpstr>.NET </vt:lpstr>
      <vt:lpstr>The tools</vt:lpstr>
      <vt:lpstr>Android Emulator – Hyper-V + Quick Boot</vt:lpstr>
      <vt:lpstr>Automatic SDK Management</vt:lpstr>
      <vt:lpstr>Provisioning your Mac</vt:lpstr>
      <vt:lpstr>Automatic Device Provisioning</vt:lpstr>
      <vt:lpstr>The platform</vt:lpstr>
      <vt:lpstr>XAMLC and Compiled Bindings</vt:lpstr>
      <vt:lpstr>Android Fast Scrolling</vt:lpstr>
      <vt:lpstr>Android Fast Renderers</vt:lpstr>
      <vt:lpstr>Forms.SetFlags("FastRenderers_Experimental"); Forms.Init(this, bundle);</vt:lpstr>
      <vt:lpstr>Layout Compression</vt:lpstr>
      <vt:lpstr>PowerPoint Presentation</vt:lpstr>
      <vt:lpstr>Native Forms</vt:lpstr>
      <vt:lpstr>Native Forms Demo</vt:lpstr>
      <vt:lpstr>LTR</vt:lpstr>
      <vt:lpstr>FlowDirection="{x:Static Device.FlowDirection}"</vt:lpstr>
      <vt:lpstr>FlexLayout</vt:lpstr>
      <vt:lpstr>CSS</vt:lpstr>
      <vt:lpstr>Visual State Manager</vt:lpstr>
      <vt:lpstr>FlexLayout and Visual State Manager Demo</vt:lpstr>
      <vt:lpstr>Android Bottom Tabs</vt:lpstr>
      <vt:lpstr>TitleView</vt:lpstr>
      <vt:lpstr>OnPlatform &amp; OnIdiom XAML Extensions</vt:lpstr>
      <vt:lpstr>Span enhancements </vt:lpstr>
      <vt:lpstr>New WebView in iOS</vt:lpstr>
      <vt:lpstr>PowerPoint Presentation</vt:lpstr>
      <vt:lpstr>PowerPoint Presentation</vt:lpstr>
      <vt:lpstr>Xamarin.Essentials</vt:lpstr>
      <vt:lpstr>Xamarin.Essentials Demo</vt:lpstr>
      <vt:lpstr>What’s next?</vt:lpstr>
      <vt:lpstr>CollectionView</vt:lpstr>
      <vt:lpstr>Demo – CollectionView</vt:lpstr>
      <vt:lpstr>PowerPoint Presentation</vt:lpstr>
      <vt:lpstr>Demo – CarouselView</vt:lpstr>
      <vt:lpstr>Xamarin.Forms Shell</vt:lpstr>
      <vt:lpstr>PowerPoint Presentation</vt:lpstr>
      <vt:lpstr>PowerPoint Presentation</vt:lpstr>
      <vt:lpstr>Join the Fun!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Matteo Pagani</cp:lastModifiedBy>
  <cp:revision>50</cp:revision>
  <dcterms:created xsi:type="dcterms:W3CDTF">2018-01-09T22:22:16Z</dcterms:created>
  <dcterms:modified xsi:type="dcterms:W3CDTF">2018-10-19T07:46:43Z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